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Roboto"/>
      <p:regular r:id="rId27"/>
      <p:bold r:id="rId28"/>
      <p:italic r:id="rId29"/>
      <p:boldItalic r:id="rId30"/>
    </p:embeddedFont>
    <p:embeddedFont>
      <p:font typeface="Montserrat"/>
      <p:regular r:id="rId31"/>
      <p:bold r:id="rId32"/>
      <p:italic r:id="rId33"/>
      <p:boldItalic r:id="rId34"/>
    </p:embeddedFont>
    <p:embeddedFont>
      <p:font typeface="Lato"/>
      <p:regular r:id="rId35"/>
      <p:bold r:id="rId36"/>
      <p:italic r:id="rId37"/>
      <p:boldItalic r:id="rId38"/>
    </p:embeddedFont>
    <p:embeddedFont>
      <p:font typeface="Average"/>
      <p:regular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oboto-bold.fntdata"/><Relationship Id="rId27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-regular.fntdata"/><Relationship Id="rId3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33" Type="http://schemas.openxmlformats.org/officeDocument/2006/relationships/font" Target="fonts/Montserrat-italic.fntdata"/><Relationship Id="rId10" Type="http://schemas.openxmlformats.org/officeDocument/2006/relationships/slide" Target="slides/slide5.xml"/><Relationship Id="rId32" Type="http://schemas.openxmlformats.org/officeDocument/2006/relationships/font" Target="fonts/Montserrat-bold.fntdata"/><Relationship Id="rId13" Type="http://schemas.openxmlformats.org/officeDocument/2006/relationships/slide" Target="slides/slide8.xml"/><Relationship Id="rId35" Type="http://schemas.openxmlformats.org/officeDocument/2006/relationships/font" Target="fonts/Lato-regular.fntdata"/><Relationship Id="rId12" Type="http://schemas.openxmlformats.org/officeDocument/2006/relationships/slide" Target="slides/slide7.xml"/><Relationship Id="rId34" Type="http://schemas.openxmlformats.org/officeDocument/2006/relationships/font" Target="fonts/Montserrat-boldItalic.fntdata"/><Relationship Id="rId15" Type="http://schemas.openxmlformats.org/officeDocument/2006/relationships/slide" Target="slides/slide10.xml"/><Relationship Id="rId37" Type="http://schemas.openxmlformats.org/officeDocument/2006/relationships/font" Target="fonts/Lato-italic.fntdata"/><Relationship Id="rId14" Type="http://schemas.openxmlformats.org/officeDocument/2006/relationships/slide" Target="slides/slide9.xml"/><Relationship Id="rId36" Type="http://schemas.openxmlformats.org/officeDocument/2006/relationships/font" Target="fonts/Lato-bold.fntdata"/><Relationship Id="rId17" Type="http://schemas.openxmlformats.org/officeDocument/2006/relationships/slide" Target="slides/slide12.xml"/><Relationship Id="rId39" Type="http://schemas.openxmlformats.org/officeDocument/2006/relationships/font" Target="fonts/Average-regular.fntdata"/><Relationship Id="rId16" Type="http://schemas.openxmlformats.org/officeDocument/2006/relationships/slide" Target="slides/slide11.xml"/><Relationship Id="rId38" Type="http://schemas.openxmlformats.org/officeDocument/2006/relationships/font" Target="fonts/Lato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5.png>
</file>

<file path=ppt/media/image17.png>
</file>

<file path=ppt/media/image19.png>
</file>

<file path=ppt/media/image2.jpg>
</file>

<file path=ppt/media/image20.png>
</file>

<file path=ppt/media/image21.png>
</file>

<file path=ppt/media/image22.png>
</file>

<file path=ppt/media/image8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1f87997393_0_10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1f87997393_0_10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1f87997393_0_1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1f87997393_0_1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1f87997393_0_1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1f87997393_0_1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1f87997393_0_1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3" name="Google Shape;543;g1f87997393_0_1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1f87997393_0_12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g1f87997393_0_1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1f87997393_0_13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1f87997393_0_13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1f87997393_0_14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Google Shape;600;g1f87997393_0_14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1f87997393_0_14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3" name="Google Shape;613;g1f87997393_0_14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g1f87997393_0_14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6" name="Google Shape;626;g1f87997393_0_14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1f87997393_0_14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3" name="Google Shape;643;g1f87997393_0_14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g1f87997393_0_15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8" name="Google Shape;658;g1f87997393_0_15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9" name="Google Shape;699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f87997393_0_8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1f87997393_0_8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1f96f5393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1f96f5393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1f87997393_0_9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1f87997393_0_9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Relationship Id="rId3" Type="http://schemas.openxmlformats.org/officeDocument/2006/relationships/image" Target="../media/image19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2.jpg"/><Relationship Id="rId5" Type="http://schemas.openxmlformats.org/officeDocument/2006/relationships/image" Target="../media/image8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jpg"/></Relationships>
</file>

<file path=ppt/slides/_rels/slide2.xml.rels><?xml version="1.0" encoding="UTF-8" standalone="yes"?><Relationships xmlns="http://schemas.openxmlformats.org/package/2006/relationships"><Relationship Id="rId11" Type="http://schemas.openxmlformats.org/officeDocument/2006/relationships/slide" Target="/ppt/slides/slide13.xml"/><Relationship Id="rId10" Type="http://schemas.openxmlformats.org/officeDocument/2006/relationships/slide" Target="/ppt/slides/slide12.xml"/><Relationship Id="rId13" Type="http://schemas.openxmlformats.org/officeDocument/2006/relationships/slide" Target="/ppt/slides/slide15.xml"/><Relationship Id="rId12" Type="http://schemas.openxmlformats.org/officeDocument/2006/relationships/slide" Target="/ppt/slides/slide14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3.xml"/><Relationship Id="rId4" Type="http://schemas.openxmlformats.org/officeDocument/2006/relationships/slide" Target="/ppt/slides/slide4.xml"/><Relationship Id="rId9" Type="http://schemas.openxmlformats.org/officeDocument/2006/relationships/slide" Target="/ppt/slides/slide11.xml"/><Relationship Id="rId15" Type="http://schemas.openxmlformats.org/officeDocument/2006/relationships/slide" Target="/ppt/slides/slide17.xml"/><Relationship Id="rId14" Type="http://schemas.openxmlformats.org/officeDocument/2006/relationships/slide" Target="/ppt/slides/slide16.xml"/><Relationship Id="rId17" Type="http://schemas.openxmlformats.org/officeDocument/2006/relationships/slide" Target="/ppt/slides/slide20.xml"/><Relationship Id="rId16" Type="http://schemas.openxmlformats.org/officeDocument/2006/relationships/slide" Target="/ppt/slides/slide19.xml"/><Relationship Id="rId5" Type="http://schemas.openxmlformats.org/officeDocument/2006/relationships/slide" Target="/ppt/slides/slide5.xml"/><Relationship Id="rId6" Type="http://schemas.openxmlformats.org/officeDocument/2006/relationships/slide" Target="/ppt/slides/slide6.xml"/><Relationship Id="rId7" Type="http://schemas.openxmlformats.org/officeDocument/2006/relationships/slide" Target="/ppt/slides/slide9.xml"/><Relationship Id="rId8" Type="http://schemas.openxmlformats.org/officeDocument/2006/relationships/slide" Target="/ppt/slides/slide10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8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0.png"/><Relationship Id="rId4" Type="http://schemas.openxmlformats.org/officeDocument/2006/relationships/image" Target="../media/image17.png"/><Relationship Id="rId5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Prototyping Presentation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The best marketing tool for your business.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Cycle diagram</a:t>
            </a:r>
            <a:endParaRPr/>
          </a:p>
        </p:txBody>
      </p:sp>
      <p:sp>
        <p:nvSpPr>
          <p:cNvPr id="433" name="Google Shape;433;p26"/>
          <p:cNvSpPr txBox="1"/>
          <p:nvPr/>
        </p:nvSpPr>
        <p:spPr>
          <a:xfrm>
            <a:off x="812750" y="19073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Prototype</a:t>
            </a:r>
            <a:endParaRPr/>
          </a:p>
        </p:txBody>
      </p:sp>
      <p:sp>
        <p:nvSpPr>
          <p:cNvPr id="434" name="Google Shape;434;p26"/>
          <p:cNvSpPr txBox="1"/>
          <p:nvPr/>
        </p:nvSpPr>
        <p:spPr>
          <a:xfrm>
            <a:off x="812750" y="23505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Lorem ipsum dolor sit amet, consectetur adipiscing.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5" name="Google Shape;435;p26"/>
          <p:cNvSpPr txBox="1"/>
          <p:nvPr/>
        </p:nvSpPr>
        <p:spPr>
          <a:xfrm>
            <a:off x="812750" y="33201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Share</a:t>
            </a:r>
            <a:endParaRPr/>
          </a:p>
        </p:txBody>
      </p:sp>
      <p:sp>
        <p:nvSpPr>
          <p:cNvPr id="436" name="Google Shape;436;p26"/>
          <p:cNvSpPr txBox="1"/>
          <p:nvPr/>
        </p:nvSpPr>
        <p:spPr>
          <a:xfrm>
            <a:off x="812750" y="37633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Lorem ipsum dolor sit amet, consectetur adipiscing.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7" name="Google Shape;437;p26"/>
          <p:cNvSpPr txBox="1"/>
          <p:nvPr/>
        </p:nvSpPr>
        <p:spPr>
          <a:xfrm>
            <a:off x="6548585" y="19073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Refine</a:t>
            </a:r>
            <a:endParaRPr/>
          </a:p>
        </p:txBody>
      </p:sp>
      <p:sp>
        <p:nvSpPr>
          <p:cNvPr id="438" name="Google Shape;438;p26"/>
          <p:cNvSpPr txBox="1"/>
          <p:nvPr/>
        </p:nvSpPr>
        <p:spPr>
          <a:xfrm>
            <a:off x="6548585" y="23505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Lorem ipsum dolor sit amet, consectetur adipiscing.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9" name="Google Shape;439;p26"/>
          <p:cNvSpPr txBox="1"/>
          <p:nvPr/>
        </p:nvSpPr>
        <p:spPr>
          <a:xfrm>
            <a:off x="6548585" y="33201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Get feedback</a:t>
            </a:r>
            <a:endParaRPr/>
          </a:p>
        </p:txBody>
      </p:sp>
      <p:sp>
        <p:nvSpPr>
          <p:cNvPr id="440" name="Google Shape;440;p26"/>
          <p:cNvSpPr txBox="1"/>
          <p:nvPr/>
        </p:nvSpPr>
        <p:spPr>
          <a:xfrm>
            <a:off x="6548585" y="37633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Lorem ipsum dolor sit amet, consectetur adipiscing.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41" name="Google Shape;441;p26"/>
          <p:cNvCxnSpPr/>
          <p:nvPr/>
        </p:nvCxnSpPr>
        <p:spPr>
          <a:xfrm flipH="1">
            <a:off x="780745" y="1641850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2" name="Google Shape;442;p26"/>
          <p:cNvCxnSpPr/>
          <p:nvPr/>
        </p:nvCxnSpPr>
        <p:spPr>
          <a:xfrm flipH="1">
            <a:off x="780842" y="3044098"/>
            <a:ext cx="2275500" cy="10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443" name="Google Shape;443;p26"/>
          <p:cNvCxnSpPr/>
          <p:nvPr/>
        </p:nvCxnSpPr>
        <p:spPr>
          <a:xfrm flipH="1">
            <a:off x="6101542" y="3044098"/>
            <a:ext cx="2275500" cy="10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444" name="Google Shape;444;p26"/>
          <p:cNvCxnSpPr/>
          <p:nvPr/>
        </p:nvCxnSpPr>
        <p:spPr>
          <a:xfrm flipH="1">
            <a:off x="780745" y="4455175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45" name="Google Shape;445;p26"/>
          <p:cNvSpPr/>
          <p:nvPr/>
        </p:nvSpPr>
        <p:spPr>
          <a:xfrm>
            <a:off x="3171573" y="1660783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9BC5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p26"/>
          <p:cNvSpPr/>
          <p:nvPr/>
        </p:nvSpPr>
        <p:spPr>
          <a:xfrm rot="5400000">
            <a:off x="3171560" y="1660783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0D47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p26"/>
          <p:cNvSpPr/>
          <p:nvPr/>
        </p:nvSpPr>
        <p:spPr>
          <a:xfrm rot="10800000">
            <a:off x="3171560" y="1660768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1976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p26"/>
          <p:cNvSpPr/>
          <p:nvPr/>
        </p:nvSpPr>
        <p:spPr>
          <a:xfrm rot="-5400000">
            <a:off x="3171573" y="1660768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2196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9" name="Google Shape;449;p26"/>
          <p:cNvGrpSpPr/>
          <p:nvPr/>
        </p:nvGrpSpPr>
        <p:grpSpPr>
          <a:xfrm>
            <a:off x="3078687" y="2700858"/>
            <a:ext cx="737729" cy="737729"/>
            <a:chOff x="2920647" y="2157958"/>
            <a:chExt cx="827700" cy="827700"/>
          </a:xfrm>
        </p:grpSpPr>
        <p:sp>
          <p:nvSpPr>
            <p:cNvPr id="450" name="Google Shape;450;p26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9BC5E9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6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9BC5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2" name="Google Shape;452;p26"/>
          <p:cNvSpPr txBox="1"/>
          <p:nvPr/>
        </p:nvSpPr>
        <p:spPr>
          <a:xfrm>
            <a:off x="3199194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01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53" name="Google Shape;453;p26"/>
          <p:cNvGrpSpPr/>
          <p:nvPr/>
        </p:nvGrpSpPr>
        <p:grpSpPr>
          <a:xfrm rot="-5400000">
            <a:off x="4225338" y="3802929"/>
            <a:ext cx="737729" cy="737729"/>
            <a:chOff x="2920647" y="2157958"/>
            <a:chExt cx="827700" cy="827700"/>
          </a:xfrm>
        </p:grpSpPr>
        <p:sp>
          <p:nvSpPr>
            <p:cNvPr id="454" name="Google Shape;454;p26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2196F3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6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2196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6" name="Google Shape;456;p26"/>
          <p:cNvSpPr txBox="1"/>
          <p:nvPr/>
        </p:nvSpPr>
        <p:spPr>
          <a:xfrm>
            <a:off x="4320431" y="3970948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02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57" name="Google Shape;457;p26"/>
          <p:cNvGrpSpPr/>
          <p:nvPr/>
        </p:nvGrpSpPr>
        <p:grpSpPr>
          <a:xfrm>
            <a:off x="5313093" y="2700655"/>
            <a:ext cx="737804" cy="737804"/>
            <a:chOff x="5428888" y="2158023"/>
            <a:chExt cx="828900" cy="828900"/>
          </a:xfrm>
        </p:grpSpPr>
        <p:sp>
          <p:nvSpPr>
            <p:cNvPr id="458" name="Google Shape;458;p26"/>
            <p:cNvSpPr/>
            <p:nvPr/>
          </p:nvSpPr>
          <p:spPr>
            <a:xfrm rot="-8431175">
              <a:off x="5548912" y="2278047"/>
              <a:ext cx="588851" cy="588851"/>
            </a:xfrm>
            <a:prstGeom prst="pie">
              <a:avLst>
                <a:gd fmla="val 19686997" name="adj1"/>
                <a:gd fmla="val 7771013" name="adj2"/>
              </a:avLst>
            </a:prstGeom>
            <a:solidFill>
              <a:srgbClr val="1976D2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6"/>
            <p:cNvSpPr/>
            <p:nvPr/>
          </p:nvSpPr>
          <p:spPr>
            <a:xfrm rot="-10551618">
              <a:off x="5498383" y="2253584"/>
              <a:ext cx="656613" cy="656891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197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0" name="Google Shape;460;p26"/>
          <p:cNvSpPr txBox="1"/>
          <p:nvPr/>
        </p:nvSpPr>
        <p:spPr>
          <a:xfrm>
            <a:off x="5404083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03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61" name="Google Shape;461;p26"/>
          <p:cNvGrpSpPr/>
          <p:nvPr/>
        </p:nvGrpSpPr>
        <p:grpSpPr>
          <a:xfrm rot="5400000">
            <a:off x="4193370" y="1569752"/>
            <a:ext cx="737729" cy="737729"/>
            <a:chOff x="2920647" y="2157958"/>
            <a:chExt cx="827700" cy="827700"/>
          </a:xfrm>
        </p:grpSpPr>
        <p:sp>
          <p:nvSpPr>
            <p:cNvPr id="462" name="Google Shape;462;p26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0D47A1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26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0D4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4" name="Google Shape;464;p26"/>
          <p:cNvSpPr txBox="1"/>
          <p:nvPr/>
        </p:nvSpPr>
        <p:spPr>
          <a:xfrm>
            <a:off x="4320431" y="1765093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04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5" name="Google Shape;465;p26"/>
          <p:cNvSpPr/>
          <p:nvPr/>
        </p:nvSpPr>
        <p:spPr>
          <a:xfrm>
            <a:off x="3753714" y="2242913"/>
            <a:ext cx="1623000" cy="1623000"/>
          </a:xfrm>
          <a:prstGeom prst="ellipse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27"/>
          <p:cNvSpPr txBox="1"/>
          <p:nvPr>
            <p:ph type="title"/>
          </p:nvPr>
        </p:nvSpPr>
        <p:spPr>
          <a:xfrm>
            <a:off x="1297500" y="393750"/>
            <a:ext cx="7038900" cy="5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Introducing: Lorem ipsum</a:t>
            </a:r>
            <a:endParaRPr/>
          </a:p>
        </p:txBody>
      </p:sp>
      <p:sp>
        <p:nvSpPr>
          <p:cNvPr id="471" name="Google Shape;471;p27"/>
          <p:cNvSpPr txBox="1"/>
          <p:nvPr>
            <p:ph idx="1" type="subTitle"/>
          </p:nvPr>
        </p:nvSpPr>
        <p:spPr>
          <a:xfrm>
            <a:off x="1297500" y="934650"/>
            <a:ext cx="67506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Showcase how your tools work across different devices</a:t>
            </a:r>
            <a:endParaRPr/>
          </a:p>
        </p:txBody>
      </p:sp>
      <p:sp>
        <p:nvSpPr>
          <p:cNvPr id="472" name="Google Shape;472;p27"/>
          <p:cNvSpPr txBox="1"/>
          <p:nvPr>
            <p:ph idx="2" type="body"/>
          </p:nvPr>
        </p:nvSpPr>
        <p:spPr>
          <a:xfrm>
            <a:off x="1297500" y="1656775"/>
            <a:ext cx="1991100" cy="275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Lorem ipsum dolor sit amet, consectetur adipiscing elit. Curabitur eleifend a diam quis suscipit. Fusce venenatis nunc ut lectus convallis, sit amet egestas mi rutrum.</a:t>
            </a:r>
            <a:endParaRPr/>
          </a:p>
        </p:txBody>
      </p:sp>
      <p:grpSp>
        <p:nvGrpSpPr>
          <p:cNvPr id="473" name="Google Shape;473;p27"/>
          <p:cNvGrpSpPr/>
          <p:nvPr/>
        </p:nvGrpSpPr>
        <p:grpSpPr>
          <a:xfrm>
            <a:off x="6884050" y="1716000"/>
            <a:ext cx="2259900" cy="1103400"/>
            <a:chOff x="6884050" y="1716000"/>
            <a:chExt cx="2259900" cy="1103400"/>
          </a:xfrm>
        </p:grpSpPr>
        <p:sp>
          <p:nvSpPr>
            <p:cNvPr id="474" name="Google Shape;474;p27"/>
            <p:cNvSpPr/>
            <p:nvPr/>
          </p:nvSpPr>
          <p:spPr>
            <a:xfrm>
              <a:off x="6884050" y="1716000"/>
              <a:ext cx="2259900" cy="1103400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27"/>
            <p:cNvSpPr txBox="1"/>
            <p:nvPr/>
          </p:nvSpPr>
          <p:spPr>
            <a:xfrm>
              <a:off x="7354784" y="1840351"/>
              <a:ext cx="1550400" cy="758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200">
                  <a:solidFill>
                    <a:srgbClr val="FFFFFF"/>
                  </a:solidFill>
                </a:rPr>
                <a:t>QUICK TIP</a:t>
              </a:r>
              <a:endParaRPr b="1" sz="1200">
                <a:solidFill>
                  <a:srgbClr val="FFFFFF"/>
                </a:solidFill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>
                <a:solidFill>
                  <a:srgbClr val="FFFFFF"/>
                </a:solidFill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700">
                  <a:solidFill>
                    <a:srgbClr val="D9F0FF"/>
                  </a:solidFill>
                </a:rPr>
                <a:t>Try right clicking on a photo and using "Replace Image" to demonstrate your prototype.</a:t>
              </a:r>
              <a:endParaRPr sz="700">
                <a:solidFill>
                  <a:srgbClr val="D9F0FF"/>
                </a:solidFill>
              </a:endParaRPr>
            </a:p>
          </p:txBody>
        </p:sp>
        <p:pic>
          <p:nvPicPr>
            <p:cNvPr id="476" name="Google Shape;476;p2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138828" y="1908568"/>
              <a:ext cx="212825" cy="2128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77" name="Google Shape;477;p27"/>
          <p:cNvGrpSpPr/>
          <p:nvPr/>
        </p:nvGrpSpPr>
        <p:grpSpPr>
          <a:xfrm>
            <a:off x="3517188" y="1656777"/>
            <a:ext cx="3462484" cy="2672600"/>
            <a:chOff x="3553042" y="1657806"/>
            <a:chExt cx="3461100" cy="2671532"/>
          </a:xfrm>
        </p:grpSpPr>
        <p:sp>
          <p:nvSpPr>
            <p:cNvPr id="478" name="Google Shape;478;p27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27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27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27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27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27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27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27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QuickTip.jpg" id="486" name="Google Shape;486;p27"/>
          <p:cNvPicPr preferRelativeResize="0"/>
          <p:nvPr/>
        </p:nvPicPr>
        <p:blipFill rotWithShape="1">
          <a:blip r:embed="rId4">
            <a:alphaModFix/>
          </a:blip>
          <a:srcRect b="7264" l="0" r="0" t="7264"/>
          <a:stretch/>
        </p:blipFill>
        <p:spPr>
          <a:xfrm>
            <a:off x="3570069" y="1713899"/>
            <a:ext cx="3356400" cy="1912500"/>
          </a:xfrm>
          <a:prstGeom prst="rect">
            <a:avLst/>
          </a:prstGeom>
          <a:noFill/>
          <a:ln>
            <a:noFill/>
          </a:ln>
        </p:spPr>
      </p:pic>
      <p:sp>
        <p:nvSpPr>
          <p:cNvPr id="487" name="Google Shape;487;p27"/>
          <p:cNvSpPr/>
          <p:nvPr/>
        </p:nvSpPr>
        <p:spPr>
          <a:xfrm flipH="1">
            <a:off x="3569929" y="1714948"/>
            <a:ext cx="3356400" cy="19101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8" name="Google Shape;488;p27"/>
          <p:cNvGrpSpPr/>
          <p:nvPr/>
        </p:nvGrpSpPr>
        <p:grpSpPr>
          <a:xfrm>
            <a:off x="6470900" y="2744576"/>
            <a:ext cx="1122449" cy="1668667"/>
            <a:chOff x="6505573" y="2745170"/>
            <a:chExt cx="1122000" cy="1668000"/>
          </a:xfrm>
        </p:grpSpPr>
        <p:sp>
          <p:nvSpPr>
            <p:cNvPr id="489" name="Google Shape;489;p27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27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27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27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493" name="Google Shape;493;p27"/>
          <p:cNvPicPr preferRelativeResize="0"/>
          <p:nvPr/>
        </p:nvPicPr>
        <p:blipFill rotWithShape="1">
          <a:blip r:embed="rId5">
            <a:alphaModFix/>
          </a:blip>
          <a:srcRect b="16020" l="53168" r="26238" t="53058"/>
          <a:stretch/>
        </p:blipFill>
        <p:spPr>
          <a:xfrm>
            <a:off x="6470381" y="2818527"/>
            <a:ext cx="1122300" cy="1461000"/>
          </a:xfrm>
          <a:prstGeom prst="rect">
            <a:avLst/>
          </a:prstGeom>
          <a:noFill/>
          <a:ln>
            <a:noFill/>
          </a:ln>
        </p:spPr>
      </p:pic>
      <p:sp>
        <p:nvSpPr>
          <p:cNvPr id="494" name="Google Shape;494;p27"/>
          <p:cNvSpPr/>
          <p:nvPr/>
        </p:nvSpPr>
        <p:spPr>
          <a:xfrm flipH="1">
            <a:off x="6470215" y="2818767"/>
            <a:ext cx="1122300" cy="14610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5" name="Google Shape;495;p27"/>
          <p:cNvGrpSpPr/>
          <p:nvPr/>
        </p:nvGrpSpPr>
        <p:grpSpPr>
          <a:xfrm>
            <a:off x="6080176" y="3375336"/>
            <a:ext cx="570528" cy="1135689"/>
            <a:chOff x="9543736" y="4486132"/>
            <a:chExt cx="570300" cy="1135235"/>
          </a:xfrm>
        </p:grpSpPr>
        <p:sp>
          <p:nvSpPr>
            <p:cNvPr id="496" name="Google Shape;496;p27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27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27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27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500" name="Google Shape;500;p27"/>
          <p:cNvPicPr preferRelativeResize="0"/>
          <p:nvPr/>
        </p:nvPicPr>
        <p:blipFill rotWithShape="1">
          <a:blip r:embed="rId5">
            <a:alphaModFix/>
          </a:blip>
          <a:srcRect b="36733" l="41330" r="47980" t="42211"/>
          <a:stretch/>
        </p:blipFill>
        <p:spPr>
          <a:xfrm>
            <a:off x="6079557" y="3374919"/>
            <a:ext cx="570300" cy="9738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501" name="Google Shape;501;p27"/>
          <p:cNvSpPr/>
          <p:nvPr/>
        </p:nvSpPr>
        <p:spPr>
          <a:xfrm flipH="1">
            <a:off x="6079436" y="3398094"/>
            <a:ext cx="570300" cy="9507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2" name="Google Shape;502;p27"/>
          <p:cNvGrpSpPr/>
          <p:nvPr/>
        </p:nvGrpSpPr>
        <p:grpSpPr>
          <a:xfrm>
            <a:off x="7350028" y="3727561"/>
            <a:ext cx="499100" cy="758547"/>
            <a:chOff x="7384375" y="3728000"/>
            <a:chExt cx="498900" cy="758244"/>
          </a:xfrm>
        </p:grpSpPr>
        <p:sp>
          <p:nvSpPr>
            <p:cNvPr id="503" name="Google Shape;503;p27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27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27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27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7" name="Google Shape;507;p27"/>
          <p:cNvGrpSpPr/>
          <p:nvPr/>
        </p:nvGrpSpPr>
        <p:grpSpPr>
          <a:xfrm>
            <a:off x="7350063" y="3857292"/>
            <a:ext cx="523846" cy="507077"/>
            <a:chOff x="7384385" y="3857442"/>
            <a:chExt cx="523637" cy="506874"/>
          </a:xfrm>
        </p:grpSpPr>
        <p:sp>
          <p:nvSpPr>
            <p:cNvPr id="508" name="Google Shape;508;p27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09" name="Google Shape;509;p27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510" name="Google Shape;510;p27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" name="Google Shape;511;p27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512" name="Google Shape;512;p27"/>
          <p:cNvPicPr preferRelativeResize="0"/>
          <p:nvPr/>
        </p:nvPicPr>
        <p:blipFill rotWithShape="1">
          <a:blip r:embed="rId5">
            <a:alphaModFix/>
          </a:blip>
          <a:srcRect b="36557" l="48584" r="37425" t="47335"/>
          <a:stretch/>
        </p:blipFill>
        <p:spPr>
          <a:xfrm>
            <a:off x="7379612" y="3888791"/>
            <a:ext cx="438600" cy="4377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513" name="Google Shape;513;p27"/>
          <p:cNvGrpSpPr/>
          <p:nvPr/>
        </p:nvGrpSpPr>
        <p:grpSpPr>
          <a:xfrm>
            <a:off x="7948338" y="3727561"/>
            <a:ext cx="477502" cy="758547"/>
            <a:chOff x="7982421" y="3727763"/>
            <a:chExt cx="477311" cy="758244"/>
          </a:xfrm>
        </p:grpSpPr>
        <p:sp>
          <p:nvSpPr>
            <p:cNvPr id="514" name="Google Shape;514;p27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27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27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27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27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27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27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27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522" name="Google Shape;522;p27"/>
          <p:cNvPicPr preferRelativeResize="0"/>
          <p:nvPr/>
        </p:nvPicPr>
        <p:blipFill rotWithShape="1">
          <a:blip r:embed="rId5">
            <a:alphaModFix/>
          </a:blip>
          <a:srcRect b="27092" l="49668" r="37351" t="55915"/>
          <a:stretch/>
        </p:blipFill>
        <p:spPr>
          <a:xfrm>
            <a:off x="7966179" y="3884431"/>
            <a:ext cx="415200" cy="4713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28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desktop</a:t>
            </a:r>
            <a:endParaRPr sz="1000"/>
          </a:p>
        </p:txBody>
      </p:sp>
      <p:sp>
        <p:nvSpPr>
          <p:cNvPr id="528" name="Google Shape;528;p28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consectetur amet adipiscing donec</a:t>
            </a:r>
            <a:endParaRPr/>
          </a:p>
        </p:txBody>
      </p:sp>
      <p:sp>
        <p:nvSpPr>
          <p:cNvPr id="529" name="Google Shape;529;p28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530" name="Google Shape;530;p28"/>
          <p:cNvGrpSpPr/>
          <p:nvPr/>
        </p:nvGrpSpPr>
        <p:grpSpPr>
          <a:xfrm>
            <a:off x="2833760" y="1272110"/>
            <a:ext cx="3461100" cy="2671532"/>
            <a:chOff x="3553042" y="1657806"/>
            <a:chExt cx="3461100" cy="2671532"/>
          </a:xfrm>
        </p:grpSpPr>
        <p:sp>
          <p:nvSpPr>
            <p:cNvPr id="531" name="Google Shape;531;p28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28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28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28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28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28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539" name="Google Shape;539;p28"/>
          <p:cNvPicPr preferRelativeResize="0"/>
          <p:nvPr/>
        </p:nvPicPr>
        <p:blipFill rotWithShape="1">
          <a:blip r:embed="rId3">
            <a:alphaModFix/>
          </a:blip>
          <a:srcRect b="9439" l="38930" r="9677" t="56777"/>
          <a:stretch/>
        </p:blipFill>
        <p:spPr>
          <a:xfrm>
            <a:off x="2886903" y="1329319"/>
            <a:ext cx="3355200" cy="1911900"/>
          </a:xfrm>
          <a:prstGeom prst="rect">
            <a:avLst/>
          </a:prstGeom>
          <a:noFill/>
          <a:ln>
            <a:noFill/>
          </a:ln>
        </p:spPr>
      </p:pic>
      <p:sp>
        <p:nvSpPr>
          <p:cNvPr id="540" name="Google Shape;540;p28"/>
          <p:cNvSpPr/>
          <p:nvPr/>
        </p:nvSpPr>
        <p:spPr>
          <a:xfrm flipH="1">
            <a:off x="2886886" y="1330368"/>
            <a:ext cx="3355200" cy="19098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29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mobile</a:t>
            </a:r>
            <a:endParaRPr sz="1000"/>
          </a:p>
        </p:txBody>
      </p:sp>
      <p:sp>
        <p:nvSpPr>
          <p:cNvPr id="546" name="Google Shape;546;p29"/>
          <p:cNvSpPr txBox="1"/>
          <p:nvPr>
            <p:ph type="title"/>
          </p:nvPr>
        </p:nvSpPr>
        <p:spPr>
          <a:xfrm>
            <a:off x="434700" y="1924850"/>
            <a:ext cx="284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consectetur amet adipiscing donec</a:t>
            </a:r>
            <a:endParaRPr/>
          </a:p>
        </p:txBody>
      </p:sp>
      <p:sp>
        <p:nvSpPr>
          <p:cNvPr id="547" name="Google Shape;547;p29"/>
          <p:cNvSpPr txBox="1"/>
          <p:nvPr>
            <p:ph idx="1" type="body"/>
          </p:nvPr>
        </p:nvSpPr>
        <p:spPr>
          <a:xfrm>
            <a:off x="5874275" y="1924850"/>
            <a:ext cx="284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</p:txBody>
      </p:sp>
      <p:grpSp>
        <p:nvGrpSpPr>
          <p:cNvPr id="548" name="Google Shape;548;p29"/>
          <p:cNvGrpSpPr/>
          <p:nvPr/>
        </p:nvGrpSpPr>
        <p:grpSpPr>
          <a:xfrm>
            <a:off x="3735320" y="1050307"/>
            <a:ext cx="1662185" cy="3304690"/>
            <a:chOff x="3983627" y="1676395"/>
            <a:chExt cx="1449538" cy="2881914"/>
          </a:xfrm>
        </p:grpSpPr>
        <p:sp>
          <p:nvSpPr>
            <p:cNvPr id="549" name="Google Shape;549;p29"/>
            <p:cNvSpPr/>
            <p:nvPr/>
          </p:nvSpPr>
          <p:spPr>
            <a:xfrm rot="-5400000">
              <a:off x="3276827" y="2404608"/>
              <a:ext cx="2860500" cy="14469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29"/>
            <p:cNvSpPr/>
            <p:nvPr/>
          </p:nvSpPr>
          <p:spPr>
            <a:xfrm rot="-5400000">
              <a:off x="3279465" y="2383195"/>
              <a:ext cx="2860500" cy="14469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9"/>
            <p:cNvSpPr/>
            <p:nvPr/>
          </p:nvSpPr>
          <p:spPr>
            <a:xfrm>
              <a:off x="4473243" y="4300359"/>
              <a:ext cx="472800" cy="768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552" name="Google Shape;552;p29"/>
          <p:cNvPicPr preferRelativeResize="0"/>
          <p:nvPr/>
        </p:nvPicPr>
        <p:blipFill rotWithShape="1">
          <a:blip r:embed="rId3">
            <a:alphaModFix/>
          </a:blip>
          <a:srcRect b="24455" l="37035" r="37029" t="24455"/>
          <a:stretch/>
        </p:blipFill>
        <p:spPr>
          <a:xfrm>
            <a:off x="3735424" y="1050131"/>
            <a:ext cx="1659300" cy="28335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553" name="Google Shape;553;p29"/>
          <p:cNvSpPr/>
          <p:nvPr/>
        </p:nvSpPr>
        <p:spPr>
          <a:xfrm flipH="1">
            <a:off x="3735442" y="1117572"/>
            <a:ext cx="1659300" cy="27657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30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landscape view on mobile</a:t>
            </a:r>
            <a:endParaRPr sz="1000"/>
          </a:p>
        </p:txBody>
      </p:sp>
      <p:sp>
        <p:nvSpPr>
          <p:cNvPr id="559" name="Google Shape;559;p30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consectetur amet adipiscing donec</a:t>
            </a:r>
            <a:endParaRPr/>
          </a:p>
        </p:txBody>
      </p:sp>
      <p:sp>
        <p:nvSpPr>
          <p:cNvPr id="560" name="Google Shape;560;p30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/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</p:txBody>
      </p:sp>
      <p:grpSp>
        <p:nvGrpSpPr>
          <p:cNvPr id="561" name="Google Shape;561;p30"/>
          <p:cNvGrpSpPr/>
          <p:nvPr/>
        </p:nvGrpSpPr>
        <p:grpSpPr>
          <a:xfrm>
            <a:off x="4654186" y="1785178"/>
            <a:ext cx="4042004" cy="2072175"/>
            <a:chOff x="4654186" y="1785178"/>
            <a:chExt cx="4042004" cy="2072175"/>
          </a:xfrm>
        </p:grpSpPr>
        <p:sp>
          <p:nvSpPr>
            <p:cNvPr id="562" name="Google Shape;562;p30"/>
            <p:cNvSpPr/>
            <p:nvPr/>
          </p:nvSpPr>
          <p:spPr>
            <a:xfrm>
              <a:off x="4657290" y="1813753"/>
              <a:ext cx="4038900" cy="20436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0"/>
            <p:cNvSpPr/>
            <p:nvPr/>
          </p:nvSpPr>
          <p:spPr>
            <a:xfrm>
              <a:off x="4654186" y="1785178"/>
              <a:ext cx="4038900" cy="20436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0"/>
            <p:cNvSpPr/>
            <p:nvPr/>
          </p:nvSpPr>
          <p:spPr>
            <a:xfrm rot="5400000">
              <a:off x="4590717" y="2763677"/>
              <a:ext cx="667200" cy="108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565" name="Google Shape;565;p30"/>
          <p:cNvPicPr preferRelativeResize="0"/>
          <p:nvPr/>
        </p:nvPicPr>
        <p:blipFill rotWithShape="1">
          <a:blip r:embed="rId3">
            <a:alphaModFix/>
          </a:blip>
          <a:srcRect b="23234" l="37906" r="30827" t="15185"/>
          <a:stretch/>
        </p:blipFill>
        <p:spPr>
          <a:xfrm rot="5400000">
            <a:off x="5926988" y="1062492"/>
            <a:ext cx="2043600" cy="34890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566" name="Google Shape;566;p30"/>
          <p:cNvSpPr/>
          <p:nvPr/>
        </p:nvSpPr>
        <p:spPr>
          <a:xfrm flipH="1" rot="5400000">
            <a:off x="5885954" y="1103724"/>
            <a:ext cx="2043600" cy="34050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31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wearables</a:t>
            </a:r>
            <a:endParaRPr sz="1000"/>
          </a:p>
        </p:txBody>
      </p:sp>
      <p:sp>
        <p:nvSpPr>
          <p:cNvPr id="572" name="Google Shape;572;p31"/>
          <p:cNvSpPr txBox="1"/>
          <p:nvPr>
            <p:ph type="title"/>
          </p:nvPr>
        </p:nvSpPr>
        <p:spPr>
          <a:xfrm>
            <a:off x="5532750" y="1195700"/>
            <a:ext cx="2642700" cy="160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chemeClr val="dk1"/>
                </a:solidFill>
              </a:rPr>
              <a:t>Lorem ipsum dolor sit consectetur amet adipiscing donec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73" name="Google Shape;573;p31"/>
          <p:cNvSpPr txBox="1"/>
          <p:nvPr>
            <p:ph idx="1" type="body"/>
          </p:nvPr>
        </p:nvSpPr>
        <p:spPr>
          <a:xfrm>
            <a:off x="5532750" y="2907875"/>
            <a:ext cx="2642700" cy="10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/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</p:txBody>
      </p:sp>
      <p:grpSp>
        <p:nvGrpSpPr>
          <p:cNvPr id="574" name="Google Shape;574;p31"/>
          <p:cNvGrpSpPr/>
          <p:nvPr/>
        </p:nvGrpSpPr>
        <p:grpSpPr>
          <a:xfrm>
            <a:off x="596402" y="1727943"/>
            <a:ext cx="1387497" cy="2767214"/>
            <a:chOff x="3983627" y="1676395"/>
            <a:chExt cx="1449538" cy="2881914"/>
          </a:xfrm>
        </p:grpSpPr>
        <p:sp>
          <p:nvSpPr>
            <p:cNvPr id="575" name="Google Shape;575;p31"/>
            <p:cNvSpPr/>
            <p:nvPr/>
          </p:nvSpPr>
          <p:spPr>
            <a:xfrm rot="-5400000">
              <a:off x="3276827" y="2404608"/>
              <a:ext cx="2860500" cy="14469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31"/>
            <p:cNvSpPr/>
            <p:nvPr/>
          </p:nvSpPr>
          <p:spPr>
            <a:xfrm rot="-5400000">
              <a:off x="3279465" y="2383195"/>
              <a:ext cx="2860500" cy="14469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31"/>
            <p:cNvSpPr/>
            <p:nvPr/>
          </p:nvSpPr>
          <p:spPr>
            <a:xfrm>
              <a:off x="4473243" y="4300359"/>
              <a:ext cx="472800" cy="768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578" name="Google Shape;578;p31"/>
          <p:cNvPicPr preferRelativeResize="0"/>
          <p:nvPr/>
        </p:nvPicPr>
        <p:blipFill rotWithShape="1">
          <a:blip r:embed="rId3">
            <a:alphaModFix/>
          </a:blip>
          <a:srcRect b="24455" l="37035" r="37029" t="24455"/>
          <a:stretch/>
        </p:blipFill>
        <p:spPr>
          <a:xfrm>
            <a:off x="595000" y="1728137"/>
            <a:ext cx="1389300" cy="23727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579" name="Google Shape;579;p31"/>
          <p:cNvSpPr/>
          <p:nvPr/>
        </p:nvSpPr>
        <p:spPr>
          <a:xfrm flipH="1">
            <a:off x="595102" y="1784207"/>
            <a:ext cx="1389300" cy="23160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0" name="Google Shape;580;p31"/>
          <p:cNvGrpSpPr/>
          <p:nvPr/>
        </p:nvGrpSpPr>
        <p:grpSpPr>
          <a:xfrm>
            <a:off x="2339662" y="3136884"/>
            <a:ext cx="559040" cy="1339287"/>
            <a:chOff x="7475548" y="3728000"/>
            <a:chExt cx="316503" cy="758244"/>
          </a:xfrm>
        </p:grpSpPr>
        <p:sp>
          <p:nvSpPr>
            <p:cNvPr id="581" name="Google Shape;581;p31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31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31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4" name="Google Shape;584;p31"/>
          <p:cNvGrpSpPr/>
          <p:nvPr/>
        </p:nvGrpSpPr>
        <p:grpSpPr>
          <a:xfrm>
            <a:off x="2178640" y="3365517"/>
            <a:ext cx="924900" cy="895292"/>
            <a:chOff x="7384385" y="3857442"/>
            <a:chExt cx="523637" cy="506874"/>
          </a:xfrm>
        </p:grpSpPr>
        <p:sp>
          <p:nvSpPr>
            <p:cNvPr id="585" name="Google Shape;585;p31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86" name="Google Shape;586;p31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587" name="Google Shape;587;p31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" name="Google Shape;588;p31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589" name="Google Shape;589;p31"/>
          <p:cNvPicPr preferRelativeResize="0"/>
          <p:nvPr/>
        </p:nvPicPr>
        <p:blipFill rotWithShape="1">
          <a:blip r:embed="rId3">
            <a:alphaModFix/>
          </a:blip>
          <a:srcRect b="26640" l="46579" r="31859" t="48531"/>
          <a:stretch/>
        </p:blipFill>
        <p:spPr>
          <a:xfrm>
            <a:off x="2231987" y="3421570"/>
            <a:ext cx="774600" cy="773100"/>
          </a:xfrm>
          <a:prstGeom prst="ellipse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590" name="Google Shape;590;p31"/>
          <p:cNvGrpSpPr/>
          <p:nvPr/>
        </p:nvGrpSpPr>
        <p:grpSpPr>
          <a:xfrm>
            <a:off x="3213842" y="3136833"/>
            <a:ext cx="843152" cy="1339537"/>
            <a:chOff x="-5144606" y="890490"/>
            <a:chExt cx="2115815" cy="3361448"/>
          </a:xfrm>
        </p:grpSpPr>
        <p:sp>
          <p:nvSpPr>
            <p:cNvPr id="591" name="Google Shape;591;p31"/>
            <p:cNvSpPr/>
            <p:nvPr/>
          </p:nvSpPr>
          <p:spPr>
            <a:xfrm rot="10800000">
              <a:off x="-4844756" y="3132037"/>
              <a:ext cx="1403100" cy="11199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31"/>
            <p:cNvSpPr/>
            <p:nvPr/>
          </p:nvSpPr>
          <p:spPr>
            <a:xfrm rot="5400000">
              <a:off x="-4709156" y="3323872"/>
              <a:ext cx="623700" cy="894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31"/>
            <p:cNvSpPr/>
            <p:nvPr/>
          </p:nvSpPr>
          <p:spPr>
            <a:xfrm>
              <a:off x="-4844756" y="890490"/>
              <a:ext cx="1403100" cy="11199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31"/>
            <p:cNvSpPr/>
            <p:nvPr/>
          </p:nvSpPr>
          <p:spPr>
            <a:xfrm>
              <a:off x="-5144606" y="1591975"/>
              <a:ext cx="2002800" cy="2215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31"/>
            <p:cNvSpPr/>
            <p:nvPr/>
          </p:nvSpPr>
          <p:spPr>
            <a:xfrm>
              <a:off x="-3257390" y="2509293"/>
              <a:ext cx="228600" cy="2289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31"/>
            <p:cNvSpPr/>
            <p:nvPr/>
          </p:nvSpPr>
          <p:spPr>
            <a:xfrm>
              <a:off x="-5144606" y="1493958"/>
              <a:ext cx="2002800" cy="22782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597" name="Google Shape;597;p31"/>
          <p:cNvPicPr preferRelativeResize="0"/>
          <p:nvPr/>
        </p:nvPicPr>
        <p:blipFill rotWithShape="1">
          <a:blip r:embed="rId3">
            <a:alphaModFix/>
          </a:blip>
          <a:srcRect b="31656" l="47792" r="32558" t="42078"/>
          <a:stretch/>
        </p:blipFill>
        <p:spPr>
          <a:xfrm>
            <a:off x="3246895" y="3410328"/>
            <a:ext cx="732600" cy="849000"/>
          </a:xfrm>
          <a:prstGeom prst="roundRect">
            <a:avLst>
              <a:gd fmla="val 7794" name="adj"/>
            </a:avLst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32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tablet</a:t>
            </a:r>
            <a:endParaRPr sz="1000"/>
          </a:p>
        </p:txBody>
      </p:sp>
      <p:sp>
        <p:nvSpPr>
          <p:cNvPr id="603" name="Google Shape;603;p32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consectetur amet adipiscing donec</a:t>
            </a:r>
            <a:endParaRPr/>
          </a:p>
        </p:txBody>
      </p:sp>
      <p:sp>
        <p:nvSpPr>
          <p:cNvPr id="604" name="Google Shape;604;p32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605" name="Google Shape;605;p32"/>
          <p:cNvGrpSpPr/>
          <p:nvPr/>
        </p:nvGrpSpPr>
        <p:grpSpPr>
          <a:xfrm>
            <a:off x="3409722" y="824063"/>
            <a:ext cx="2351902" cy="3495474"/>
            <a:chOff x="3409722" y="824063"/>
            <a:chExt cx="2351902" cy="3495474"/>
          </a:xfrm>
        </p:grpSpPr>
        <p:sp>
          <p:nvSpPr>
            <p:cNvPr id="606" name="Google Shape;606;p32"/>
            <p:cNvSpPr/>
            <p:nvPr/>
          </p:nvSpPr>
          <p:spPr>
            <a:xfrm rot="-5400000">
              <a:off x="2850822" y="1408938"/>
              <a:ext cx="3469500" cy="23517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32"/>
            <p:cNvSpPr/>
            <p:nvPr/>
          </p:nvSpPr>
          <p:spPr>
            <a:xfrm rot="-5400000">
              <a:off x="2851024" y="1382963"/>
              <a:ext cx="3469500" cy="23517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32"/>
            <p:cNvSpPr/>
            <p:nvPr/>
          </p:nvSpPr>
          <p:spPr>
            <a:xfrm>
              <a:off x="4349865" y="4144403"/>
              <a:ext cx="471000" cy="657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609" name="Google Shape;609;p32"/>
          <p:cNvPicPr preferRelativeResize="0"/>
          <p:nvPr/>
        </p:nvPicPr>
        <p:blipFill rotWithShape="1">
          <a:blip r:embed="rId3">
            <a:alphaModFix/>
          </a:blip>
          <a:srcRect b="21737" l="55042" r="26199" t="50090"/>
          <a:stretch/>
        </p:blipFill>
        <p:spPr>
          <a:xfrm>
            <a:off x="3409739" y="978859"/>
            <a:ext cx="2351700" cy="3061800"/>
          </a:xfrm>
          <a:prstGeom prst="rect">
            <a:avLst/>
          </a:prstGeom>
          <a:noFill/>
          <a:ln>
            <a:noFill/>
          </a:ln>
        </p:spPr>
      </p:pic>
      <p:sp>
        <p:nvSpPr>
          <p:cNvPr id="610" name="Google Shape;610;p32"/>
          <p:cNvSpPr/>
          <p:nvPr/>
        </p:nvSpPr>
        <p:spPr>
          <a:xfrm flipH="1">
            <a:off x="3409382" y="979361"/>
            <a:ext cx="2351700" cy="30618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p33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landscape view on tablet</a:t>
            </a:r>
            <a:endParaRPr sz="1000"/>
          </a:p>
        </p:txBody>
      </p:sp>
      <p:sp>
        <p:nvSpPr>
          <p:cNvPr id="616" name="Google Shape;616;p33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consectetur amet adipiscing donec</a:t>
            </a:r>
            <a:endParaRPr/>
          </a:p>
        </p:txBody>
      </p:sp>
      <p:sp>
        <p:nvSpPr>
          <p:cNvPr id="617" name="Google Shape;617;p33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/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</p:txBody>
      </p:sp>
      <p:grpSp>
        <p:nvGrpSpPr>
          <p:cNvPr id="618" name="Google Shape;618;p33"/>
          <p:cNvGrpSpPr/>
          <p:nvPr/>
        </p:nvGrpSpPr>
        <p:grpSpPr>
          <a:xfrm>
            <a:off x="4547087" y="1535165"/>
            <a:ext cx="4273653" cy="2923926"/>
            <a:chOff x="4547087" y="1535165"/>
            <a:chExt cx="4273653" cy="2923926"/>
          </a:xfrm>
        </p:grpSpPr>
        <p:sp>
          <p:nvSpPr>
            <p:cNvPr id="619" name="Google Shape;619;p33"/>
            <p:cNvSpPr/>
            <p:nvPr/>
          </p:nvSpPr>
          <p:spPr>
            <a:xfrm>
              <a:off x="4548440" y="1563490"/>
              <a:ext cx="4272300" cy="28956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3"/>
            <p:cNvSpPr/>
            <p:nvPr/>
          </p:nvSpPr>
          <p:spPr>
            <a:xfrm>
              <a:off x="4547087" y="1535165"/>
              <a:ext cx="4272300" cy="28956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3"/>
            <p:cNvSpPr/>
            <p:nvPr/>
          </p:nvSpPr>
          <p:spPr>
            <a:xfrm rot="5400000">
              <a:off x="4414596" y="2956316"/>
              <a:ext cx="579900" cy="810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622" name="Google Shape;622;p33"/>
          <p:cNvPicPr preferRelativeResize="0"/>
          <p:nvPr/>
        </p:nvPicPr>
        <p:blipFill rotWithShape="1">
          <a:blip r:embed="rId3">
            <a:alphaModFix/>
          </a:blip>
          <a:srcRect b="22550" l="42865" r="29044" t="35258"/>
          <a:stretch/>
        </p:blipFill>
        <p:spPr>
          <a:xfrm rot="5400000">
            <a:off x="5295271" y="1097449"/>
            <a:ext cx="2895600" cy="3770100"/>
          </a:xfrm>
          <a:prstGeom prst="rect">
            <a:avLst/>
          </a:prstGeom>
          <a:noFill/>
          <a:ln>
            <a:noFill/>
          </a:ln>
        </p:spPr>
      </p:pic>
      <p:sp>
        <p:nvSpPr>
          <p:cNvPr id="623" name="Google Shape;623;p33"/>
          <p:cNvSpPr/>
          <p:nvPr/>
        </p:nvSpPr>
        <p:spPr>
          <a:xfrm flipH="1" rot="5400000">
            <a:off x="5295241" y="1097457"/>
            <a:ext cx="2895600" cy="37701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34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wearables</a:t>
            </a:r>
            <a:endParaRPr sz="1000"/>
          </a:p>
        </p:txBody>
      </p:sp>
      <p:sp>
        <p:nvSpPr>
          <p:cNvPr id="629" name="Google Shape;629;p34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consectetur amet adipiscing donec</a:t>
            </a:r>
            <a:endParaRPr/>
          </a:p>
        </p:txBody>
      </p:sp>
      <p:sp>
        <p:nvSpPr>
          <p:cNvPr id="630" name="Google Shape;630;p34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</p:txBody>
      </p:sp>
      <p:grpSp>
        <p:nvGrpSpPr>
          <p:cNvPr id="631" name="Google Shape;631;p34"/>
          <p:cNvGrpSpPr/>
          <p:nvPr/>
        </p:nvGrpSpPr>
        <p:grpSpPr>
          <a:xfrm>
            <a:off x="3895497" y="891542"/>
            <a:ext cx="1403091" cy="3361448"/>
            <a:chOff x="7475548" y="3728000"/>
            <a:chExt cx="316503" cy="758244"/>
          </a:xfrm>
        </p:grpSpPr>
        <p:sp>
          <p:nvSpPr>
            <p:cNvPr id="632" name="Google Shape;632;p34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4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4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5" name="Google Shape;635;p34"/>
          <p:cNvGrpSpPr/>
          <p:nvPr/>
        </p:nvGrpSpPr>
        <p:grpSpPr>
          <a:xfrm>
            <a:off x="3491361" y="1465383"/>
            <a:ext cx="2321335" cy="2247075"/>
            <a:chOff x="7384385" y="3857442"/>
            <a:chExt cx="523637" cy="506874"/>
          </a:xfrm>
        </p:grpSpPr>
        <p:sp>
          <p:nvSpPr>
            <p:cNvPr id="636" name="Google Shape;636;p34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37" name="Google Shape;637;p34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638" name="Google Shape;638;p34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" name="Google Shape;639;p34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640" name="Google Shape;640;p34"/>
          <p:cNvPicPr preferRelativeResize="0"/>
          <p:nvPr/>
        </p:nvPicPr>
        <p:blipFill rotWithShape="1">
          <a:blip r:embed="rId3">
            <a:alphaModFix/>
          </a:blip>
          <a:srcRect b="26640" l="46579" r="31859" t="48531"/>
          <a:stretch/>
        </p:blipFill>
        <p:spPr>
          <a:xfrm>
            <a:off x="3625513" y="1605774"/>
            <a:ext cx="1944300" cy="1940700"/>
          </a:xfrm>
          <a:prstGeom prst="ellipse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35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wearables</a:t>
            </a:r>
            <a:endParaRPr sz="1000"/>
          </a:p>
        </p:txBody>
      </p:sp>
      <p:sp>
        <p:nvSpPr>
          <p:cNvPr id="646" name="Google Shape;646;p35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consectetur amet adipiscing donec</a:t>
            </a:r>
            <a:endParaRPr/>
          </a:p>
        </p:txBody>
      </p:sp>
      <p:sp>
        <p:nvSpPr>
          <p:cNvPr id="647" name="Google Shape;647;p35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</p:txBody>
      </p:sp>
      <p:grpSp>
        <p:nvGrpSpPr>
          <p:cNvPr id="648" name="Google Shape;648;p35"/>
          <p:cNvGrpSpPr/>
          <p:nvPr/>
        </p:nvGrpSpPr>
        <p:grpSpPr>
          <a:xfrm>
            <a:off x="3593432" y="890490"/>
            <a:ext cx="2115815" cy="3361448"/>
            <a:chOff x="-5144606" y="890490"/>
            <a:chExt cx="2115815" cy="3361448"/>
          </a:xfrm>
        </p:grpSpPr>
        <p:sp>
          <p:nvSpPr>
            <p:cNvPr id="649" name="Google Shape;649;p35"/>
            <p:cNvSpPr/>
            <p:nvPr/>
          </p:nvSpPr>
          <p:spPr>
            <a:xfrm rot="10800000">
              <a:off x="-4844756" y="3132037"/>
              <a:ext cx="1403100" cy="11199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5"/>
            <p:cNvSpPr/>
            <p:nvPr/>
          </p:nvSpPr>
          <p:spPr>
            <a:xfrm rot="5400000">
              <a:off x="-4709156" y="3323872"/>
              <a:ext cx="623700" cy="894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5"/>
            <p:cNvSpPr/>
            <p:nvPr/>
          </p:nvSpPr>
          <p:spPr>
            <a:xfrm>
              <a:off x="-4844756" y="890490"/>
              <a:ext cx="1403100" cy="11199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5"/>
            <p:cNvSpPr/>
            <p:nvPr/>
          </p:nvSpPr>
          <p:spPr>
            <a:xfrm>
              <a:off x="-5144606" y="1591975"/>
              <a:ext cx="2002800" cy="2215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35"/>
            <p:cNvSpPr/>
            <p:nvPr/>
          </p:nvSpPr>
          <p:spPr>
            <a:xfrm>
              <a:off x="-3257390" y="2509293"/>
              <a:ext cx="228600" cy="2289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35"/>
            <p:cNvSpPr/>
            <p:nvPr/>
          </p:nvSpPr>
          <p:spPr>
            <a:xfrm>
              <a:off x="-5144606" y="1493958"/>
              <a:ext cx="2002800" cy="22782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655" name="Google Shape;655;p35"/>
          <p:cNvPicPr preferRelativeResize="0"/>
          <p:nvPr/>
        </p:nvPicPr>
        <p:blipFill rotWithShape="1">
          <a:blip r:embed="rId3">
            <a:alphaModFix/>
          </a:blip>
          <a:srcRect b="31656" l="47792" r="32558" t="42078"/>
          <a:stretch/>
        </p:blipFill>
        <p:spPr>
          <a:xfrm>
            <a:off x="3675963" y="1576938"/>
            <a:ext cx="1838700" cy="2130600"/>
          </a:xfrm>
          <a:prstGeom prst="roundRect">
            <a:avLst>
              <a:gd fmla="val 7794" name="adj"/>
            </a:avLst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TOC</a:t>
            </a:r>
            <a:endParaRPr/>
          </a:p>
        </p:txBody>
      </p:sp>
      <p:sp>
        <p:nvSpPr>
          <p:cNvPr id="235" name="Google Shape;235;p18"/>
          <p:cNvSpPr txBox="1"/>
          <p:nvPr/>
        </p:nvSpPr>
        <p:spPr>
          <a:xfrm>
            <a:off x="1294301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Overview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1294301" y="24230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Understanding the problems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1294301" y="27485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Project objective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1294301" y="30740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Target audience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9" name="Google Shape;239;p18"/>
          <p:cNvSpPr txBox="1"/>
          <p:nvPr/>
        </p:nvSpPr>
        <p:spPr>
          <a:xfrm>
            <a:off x="1294301" y="33995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Market trends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0" name="Google Shape;240;p18"/>
          <p:cNvSpPr txBox="1"/>
          <p:nvPr/>
        </p:nvSpPr>
        <p:spPr>
          <a:xfrm>
            <a:off x="1294298" y="37250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Cycle diagram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1" name="Google Shape;241;p18"/>
          <p:cNvSpPr txBox="1"/>
          <p:nvPr/>
        </p:nvSpPr>
        <p:spPr>
          <a:xfrm>
            <a:off x="4443276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Introducing: Lorem ipsum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2" name="Google Shape;242;p18"/>
          <p:cNvSpPr txBox="1"/>
          <p:nvPr/>
        </p:nvSpPr>
        <p:spPr>
          <a:xfrm>
            <a:off x="4443276" y="2426100"/>
            <a:ext cx="3018300" cy="140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Spotlight on desktop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Spotlight on mobile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1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Spotlight on landscape view on mobile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1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Spotlight on wearables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1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Spotlight on tablet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1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Spotlight on landscape view on tablet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1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Spotlight on wearables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3" name="Google Shape;243;p18"/>
          <p:cNvSpPr txBox="1"/>
          <p:nvPr/>
        </p:nvSpPr>
        <p:spPr>
          <a:xfrm>
            <a:off x="4443276" y="37250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1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Project timeline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3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timeline</a:t>
            </a:r>
            <a:endParaRPr/>
          </a:p>
        </p:txBody>
      </p:sp>
      <p:sp>
        <p:nvSpPr>
          <p:cNvPr id="661" name="Google Shape;661;p36"/>
          <p:cNvSpPr txBox="1"/>
          <p:nvPr/>
        </p:nvSpPr>
        <p:spPr>
          <a:xfrm>
            <a:off x="1354533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JAN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2" name="Google Shape;662;p36"/>
          <p:cNvSpPr txBox="1"/>
          <p:nvPr/>
        </p:nvSpPr>
        <p:spPr>
          <a:xfrm>
            <a:off x="1158086" y="2894125"/>
            <a:ext cx="11667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Lorem Ipsum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3" name="Google Shape;663;p36"/>
          <p:cNvSpPr txBox="1"/>
          <p:nvPr/>
        </p:nvSpPr>
        <p:spPr>
          <a:xfrm>
            <a:off x="1158086" y="3307024"/>
            <a:ext cx="11667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Lorem ipsum dolor sit amet, consectetur adipiscing.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4" name="Google Shape;664;p36"/>
          <p:cNvSpPr txBox="1"/>
          <p:nvPr/>
        </p:nvSpPr>
        <p:spPr>
          <a:xfrm>
            <a:off x="2456229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FEB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5" name="Google Shape;665;p36"/>
          <p:cNvSpPr txBox="1"/>
          <p:nvPr/>
        </p:nvSpPr>
        <p:spPr>
          <a:xfrm>
            <a:off x="2302396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Sit Amet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6" name="Google Shape;666;p36"/>
          <p:cNvSpPr txBox="1"/>
          <p:nvPr/>
        </p:nvSpPr>
        <p:spPr>
          <a:xfrm>
            <a:off x="2302396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Lorem ipsum dolor sit amet, consectetur adipiscing.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7" name="Google Shape;667;p36"/>
          <p:cNvSpPr txBox="1"/>
          <p:nvPr/>
        </p:nvSpPr>
        <p:spPr>
          <a:xfrm>
            <a:off x="3550435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MAR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8" name="Google Shape;668;p36"/>
          <p:cNvSpPr txBox="1"/>
          <p:nvPr/>
        </p:nvSpPr>
        <p:spPr>
          <a:xfrm>
            <a:off x="3438904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Donec Ultrices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9" name="Google Shape;669;p36"/>
          <p:cNvSpPr txBox="1"/>
          <p:nvPr/>
        </p:nvSpPr>
        <p:spPr>
          <a:xfrm>
            <a:off x="3438904" y="3307022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Lorem ipsum dolor sit amet, consectetur adipiscing.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0" name="Google Shape;670;p36"/>
          <p:cNvSpPr txBox="1"/>
          <p:nvPr/>
        </p:nvSpPr>
        <p:spPr>
          <a:xfrm>
            <a:off x="4641999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APR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1" name="Google Shape;671;p36"/>
          <p:cNvSpPr txBox="1"/>
          <p:nvPr/>
        </p:nvSpPr>
        <p:spPr>
          <a:xfrm>
            <a:off x="4572659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Litora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2" name="Google Shape;672;p36"/>
          <p:cNvSpPr txBox="1"/>
          <p:nvPr/>
        </p:nvSpPr>
        <p:spPr>
          <a:xfrm>
            <a:off x="4572659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Lorem ipsum dolor sit amet, consectetur adipiscing.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3" name="Google Shape;673;p36"/>
          <p:cNvSpPr txBox="1"/>
          <p:nvPr/>
        </p:nvSpPr>
        <p:spPr>
          <a:xfrm>
            <a:off x="5730297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MAY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4" name="Google Shape;674;p36"/>
          <p:cNvSpPr txBox="1"/>
          <p:nvPr/>
        </p:nvSpPr>
        <p:spPr>
          <a:xfrm>
            <a:off x="5703047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Quis Diam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5" name="Google Shape;675;p36"/>
          <p:cNvSpPr txBox="1"/>
          <p:nvPr/>
        </p:nvSpPr>
        <p:spPr>
          <a:xfrm>
            <a:off x="5703047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Lorem ipsum dolor sit amet, consectetur adipiscing.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6" name="Google Shape;676;p36"/>
          <p:cNvSpPr txBox="1"/>
          <p:nvPr/>
        </p:nvSpPr>
        <p:spPr>
          <a:xfrm>
            <a:off x="6822217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JUN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7" name="Google Shape;677;p36"/>
          <p:cNvSpPr txBox="1"/>
          <p:nvPr/>
        </p:nvSpPr>
        <p:spPr>
          <a:xfrm>
            <a:off x="6837184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Dolor Lorem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8" name="Google Shape;678;p36"/>
          <p:cNvSpPr txBox="1"/>
          <p:nvPr/>
        </p:nvSpPr>
        <p:spPr>
          <a:xfrm>
            <a:off x="6837184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Lorem ipsum dolor sit amet, consectetur adipiscing.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79" name="Google Shape;679;p36"/>
          <p:cNvCxnSpPr/>
          <p:nvPr/>
        </p:nvCxnSpPr>
        <p:spPr>
          <a:xfrm>
            <a:off x="1761628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80" name="Google Shape;680;p36"/>
          <p:cNvSpPr/>
          <p:nvPr/>
        </p:nvSpPr>
        <p:spPr>
          <a:xfrm flipH="1">
            <a:off x="1228048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681" name="Google Shape;681;p36"/>
          <p:cNvSpPr/>
          <p:nvPr/>
        </p:nvSpPr>
        <p:spPr>
          <a:xfrm>
            <a:off x="1227675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682" name="Google Shape;682;p36"/>
          <p:cNvCxnSpPr/>
          <p:nvPr/>
        </p:nvCxnSpPr>
        <p:spPr>
          <a:xfrm>
            <a:off x="2855284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83" name="Google Shape;683;p36"/>
          <p:cNvSpPr/>
          <p:nvPr/>
        </p:nvSpPr>
        <p:spPr>
          <a:xfrm flipH="1">
            <a:off x="2321705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999999"/>
                </a:solidFill>
              </a:rPr>
              <a:t>  </a:t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684" name="Google Shape;684;p36"/>
          <p:cNvSpPr/>
          <p:nvPr/>
        </p:nvSpPr>
        <p:spPr>
          <a:xfrm>
            <a:off x="2321332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685" name="Google Shape;685;p36"/>
          <p:cNvCxnSpPr/>
          <p:nvPr/>
        </p:nvCxnSpPr>
        <p:spPr>
          <a:xfrm>
            <a:off x="3949490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86" name="Google Shape;686;p36"/>
          <p:cNvSpPr/>
          <p:nvPr/>
        </p:nvSpPr>
        <p:spPr>
          <a:xfrm flipH="1">
            <a:off x="3415911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687" name="Google Shape;687;p36"/>
          <p:cNvSpPr/>
          <p:nvPr/>
        </p:nvSpPr>
        <p:spPr>
          <a:xfrm>
            <a:off x="3415538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688" name="Google Shape;688;p36"/>
          <p:cNvCxnSpPr/>
          <p:nvPr/>
        </p:nvCxnSpPr>
        <p:spPr>
          <a:xfrm>
            <a:off x="5041054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89" name="Google Shape;689;p36"/>
          <p:cNvSpPr/>
          <p:nvPr/>
        </p:nvSpPr>
        <p:spPr>
          <a:xfrm flipH="1">
            <a:off x="4507474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690" name="Google Shape;690;p36"/>
          <p:cNvSpPr/>
          <p:nvPr/>
        </p:nvSpPr>
        <p:spPr>
          <a:xfrm>
            <a:off x="4507101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691" name="Google Shape;691;p36"/>
          <p:cNvCxnSpPr/>
          <p:nvPr/>
        </p:nvCxnSpPr>
        <p:spPr>
          <a:xfrm>
            <a:off x="6129352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92" name="Google Shape;692;p36"/>
          <p:cNvSpPr/>
          <p:nvPr/>
        </p:nvSpPr>
        <p:spPr>
          <a:xfrm flipH="1">
            <a:off x="5595772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693" name="Google Shape;693;p36"/>
          <p:cNvSpPr/>
          <p:nvPr/>
        </p:nvSpPr>
        <p:spPr>
          <a:xfrm>
            <a:off x="5595400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694" name="Google Shape;694;p36"/>
          <p:cNvCxnSpPr/>
          <p:nvPr/>
        </p:nvCxnSpPr>
        <p:spPr>
          <a:xfrm>
            <a:off x="7221273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95" name="Google Shape;695;p36"/>
          <p:cNvSpPr/>
          <p:nvPr/>
        </p:nvSpPr>
        <p:spPr>
          <a:xfrm flipH="1">
            <a:off x="6687693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696" name="Google Shape;696;p36"/>
          <p:cNvSpPr/>
          <p:nvPr/>
        </p:nvSpPr>
        <p:spPr>
          <a:xfrm>
            <a:off x="6687320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37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sp>
        <p:nvSpPr>
          <p:cNvPr id="702" name="Google Shape;702;p37"/>
          <p:cNvSpPr txBox="1"/>
          <p:nvPr>
            <p:ph idx="1" type="body"/>
          </p:nvPr>
        </p:nvSpPr>
        <p:spPr>
          <a:xfrm>
            <a:off x="645300" y="2644025"/>
            <a:ext cx="3063300" cy="9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Lorem ipsum dolor sit amet, consectetur adipiscing elit. Curabitur eleifend a diam quis suscipit. </a:t>
            </a:r>
            <a:endParaRPr/>
          </a:p>
        </p:txBody>
      </p:sp>
      <p:grpSp>
        <p:nvGrpSpPr>
          <p:cNvPr id="703" name="Google Shape;703;p37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704" name="Google Shape;704;p37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37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37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37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37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37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37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37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712" name="Google Shape;712;p37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713" name="Google Shape;713;p37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4" name="Google Shape;714;p37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715" name="Google Shape;715;p37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37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37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37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719" name="Google Shape;719;p37"/>
          <p:cNvPicPr preferRelativeResize="0"/>
          <p:nvPr/>
        </p:nvPicPr>
        <p:blipFill rotWithShape="1">
          <a:blip r:embed="rId3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720" name="Google Shape;720;p37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1" name="Google Shape;721;p37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722" name="Google Shape;722;p37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37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37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37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726" name="Google Shape;726;p37"/>
          <p:cNvPicPr preferRelativeResize="0"/>
          <p:nvPr/>
        </p:nvPicPr>
        <p:blipFill rotWithShape="1">
          <a:blip r:embed="rId3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727" name="Google Shape;727;p37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8" name="Google Shape;728;p37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729" name="Google Shape;729;p37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37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37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37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3" name="Google Shape;733;p37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734" name="Google Shape;734;p37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35" name="Google Shape;735;p37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736" name="Google Shape;736;p37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" name="Google Shape;737;p37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738" name="Google Shape;738;p37"/>
          <p:cNvPicPr preferRelativeResize="0"/>
          <p:nvPr/>
        </p:nvPicPr>
        <p:blipFill rotWithShape="1">
          <a:blip r:embed="rId3">
            <a:alphaModFix/>
          </a:blip>
          <a:srcRect b="36557" l="48584" r="37425" t="47335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739" name="Google Shape;739;p37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740" name="Google Shape;740;p37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37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37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37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37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37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37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37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748" name="Google Shape;748;p37"/>
          <p:cNvPicPr preferRelativeResize="0"/>
          <p:nvPr/>
        </p:nvPicPr>
        <p:blipFill rotWithShape="1">
          <a:blip r:embed="rId3">
            <a:alphaModFix/>
          </a:blip>
          <a:srcRect b="27092" l="49668" r="37351" t="55915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/>
          </a:p>
        </p:txBody>
      </p:sp>
      <p:sp>
        <p:nvSpPr>
          <p:cNvPr id="249" name="Google Shape;249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Lorem ipsum dolor sit amet, consectetur adipiscing elit. Curabitur eleifend a diam quis suscipit. Fusce venenatis nunc ut lectus convallis, sit amet egestas mi rutrum. Maecenas molestie ultricies euismod. Morbi a rutrum nisl.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Vestibulum laoreet enim id sem fermentum, sed aliquam arcu dictum. Donec ultrices diam sagittis nibh pellentesque eleifend. Lorem ipsum dolor sit amet, consectetur adipiscing elit. Curabitur eleifend a diam quis suscipit. Fusce venenatis nunc ut lectus convallis, sit amet egestas mi rutrum. Maecenas molestie ultricies euismod. Morbi a rutrum nisl. Vestibulum laoreet enim id sem fermentum, sed aliquam arcu dictum. Donec ultrices diam sagittis nibh pellentesque eleifend.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Understanding the problems</a:t>
            </a:r>
            <a:endParaRPr/>
          </a:p>
        </p:txBody>
      </p:sp>
      <p:sp>
        <p:nvSpPr>
          <p:cNvPr id="255" name="Google Shape;255;p20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6" name="Google Shape;256;p20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Lorem ipsum dolor sit amet, consectetur adipiscing elit. Curabitur eleifend a diam quis suscipit. Class aptent taciti sociosqu ad litora et nec torquent per conubia nostra.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7" name="Google Shape;257;p20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8" name="Google Shape;258;p20"/>
          <p:cNvSpPr txBox="1"/>
          <p:nvPr>
            <p:ph idx="1" type="body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Amet, consectetur adipiscing elit. Curabitur eleifend a diam quis suscipit. Class aptent taciti sociosqu ad litora torquent per conubia nostra.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9" name="Google Shape;259;p20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0" name="Google Shape;260;p20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Consectetur adipiscing elit. Curabitur eleifend lorem a diam quis suscipit. Class aptent taciti sociosqu ad litora torquent ipsum per conubia nostra.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objective</a:t>
            </a:r>
            <a:endParaRPr/>
          </a:p>
        </p:txBody>
      </p:sp>
      <p:sp>
        <p:nvSpPr>
          <p:cNvPr id="266" name="Google Shape;266;p21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Lorem ipsum dolor sit amet, consectetur adipiscing elit. Curabitur eleifend a diam quis suscipit. Fusce venenatis nunc ut lectus convallis, sit amet egestas mi rutrum. Maecenas molestie ultricies euismod. Morbi a rutrum nisl. Vestibulum laoreet enim id sem fermentum, sed aliquam arcu dictum. Donec ultrices diam sagittis nibh pellentesque eleifend.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2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Target </a:t>
            </a:r>
            <a:r>
              <a:rPr lang="en-GB"/>
              <a:t>audience</a:t>
            </a:r>
            <a:endParaRPr/>
          </a:p>
        </p:txBody>
      </p:sp>
      <p:sp>
        <p:nvSpPr>
          <p:cNvPr id="272" name="Google Shape;272;p22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Lorem ipsum dolor sit amet, consectetur adipiscing elit. Curabitur eleifend a diam quis suscipit. Fusce venenatis nunc ut lectus convallis, sit amet egestas mi rutrum. Maecenas molestie ultricies euismod. Morbi a rutrum nisl. Vestibulum laoreet enim id sem fermentum, sed aliquam arcu dictum. Donec ultrices diam sagittis nibh pellentesque eleifend.</a:t>
            </a:r>
            <a:endParaRPr/>
          </a:p>
        </p:txBody>
      </p:sp>
      <p:pic>
        <p:nvPicPr>
          <p:cNvPr descr="offset_comp_267026.jpg" id="273" name="Google Shape;273;p22"/>
          <p:cNvPicPr preferRelativeResize="0"/>
          <p:nvPr/>
        </p:nvPicPr>
        <p:blipFill rotWithShape="1">
          <a:blip r:embed="rId3">
            <a:alphaModFix/>
          </a:blip>
          <a:srcRect b="-6208" l="39740" r="17180" t="41470"/>
          <a:stretch/>
        </p:blipFill>
        <p:spPr>
          <a:xfrm rot="-5400000">
            <a:off x="5710147" y="2704980"/>
            <a:ext cx="2431500" cy="24360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57517_edited2.jpg" id="274" name="Google Shape;274;p22"/>
          <p:cNvPicPr preferRelativeResize="0"/>
          <p:nvPr/>
        </p:nvPicPr>
        <p:blipFill rotWithShape="1">
          <a:blip r:embed="rId4">
            <a:alphaModFix/>
          </a:blip>
          <a:srcRect b="-10133" l="28499" r="21977" t="35784"/>
          <a:stretch/>
        </p:blipFill>
        <p:spPr>
          <a:xfrm rot="-5400000">
            <a:off x="5718946" y="1338207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42889_edtied2.jpg" id="275" name="Google Shape;275;p22"/>
          <p:cNvPicPr preferRelativeResize="0"/>
          <p:nvPr/>
        </p:nvPicPr>
        <p:blipFill rotWithShape="1">
          <a:blip r:embed="rId5">
            <a:alphaModFix/>
          </a:blip>
          <a:srcRect b="15476" l="23925" r="30743" t="16463"/>
          <a:stretch/>
        </p:blipFill>
        <p:spPr>
          <a:xfrm rot="5400000">
            <a:off x="6637386" y="2137210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sp>
        <p:nvSpPr>
          <p:cNvPr id="276" name="Google Shape;276;p22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3"/>
          <p:cNvSpPr txBox="1"/>
          <p:nvPr>
            <p:ph idx="4294967295" type="subTitle"/>
          </p:nvPr>
        </p:nvSpPr>
        <p:spPr>
          <a:xfrm>
            <a:off x="1297500" y="472775"/>
            <a:ext cx="3511200" cy="3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Persona 01</a:t>
            </a:r>
            <a:endParaRPr sz="1000"/>
          </a:p>
        </p:txBody>
      </p:sp>
      <p:sp>
        <p:nvSpPr>
          <p:cNvPr id="282" name="Google Shape;282;p23"/>
          <p:cNvSpPr txBox="1"/>
          <p:nvPr>
            <p:ph type="title"/>
          </p:nvPr>
        </p:nvSpPr>
        <p:spPr>
          <a:xfrm>
            <a:off x="1297500" y="8420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Wendy Writer</a:t>
            </a:r>
            <a:endParaRPr/>
          </a:p>
        </p:txBody>
      </p:sp>
      <p:sp>
        <p:nvSpPr>
          <p:cNvPr id="283" name="Google Shape;283;p23"/>
          <p:cNvSpPr txBox="1"/>
          <p:nvPr>
            <p:ph idx="1" type="body"/>
          </p:nvPr>
        </p:nvSpPr>
        <p:spPr>
          <a:xfrm>
            <a:off x="1297500" y="1567550"/>
            <a:ext cx="5609700" cy="12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</p:txBody>
      </p:sp>
      <p:grpSp>
        <p:nvGrpSpPr>
          <p:cNvPr id="284" name="Google Shape;284;p23"/>
          <p:cNvGrpSpPr/>
          <p:nvPr/>
        </p:nvGrpSpPr>
        <p:grpSpPr>
          <a:xfrm>
            <a:off x="1359550" y="3154500"/>
            <a:ext cx="1018200" cy="1018200"/>
            <a:chOff x="1359550" y="3154500"/>
            <a:chExt cx="1018200" cy="1018200"/>
          </a:xfrm>
        </p:grpSpPr>
        <p:sp>
          <p:nvSpPr>
            <p:cNvPr id="285" name="Google Shape;285;p23"/>
            <p:cNvSpPr/>
            <p:nvPr/>
          </p:nvSpPr>
          <p:spPr>
            <a:xfrm>
              <a:off x="1359550" y="3154500"/>
              <a:ext cx="1018200" cy="1018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3"/>
            <p:cNvSpPr/>
            <p:nvPr/>
          </p:nvSpPr>
          <p:spPr>
            <a:xfrm>
              <a:off x="1409800" y="3204750"/>
              <a:ext cx="917700" cy="917700"/>
            </a:xfrm>
            <a:prstGeom prst="ellipse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3"/>
            <p:cNvSpPr/>
            <p:nvPr/>
          </p:nvSpPr>
          <p:spPr>
            <a:xfrm>
              <a:off x="1409800" y="3204750"/>
              <a:ext cx="917700" cy="917700"/>
            </a:xfrm>
            <a:prstGeom prst="pie">
              <a:avLst>
                <a:gd fmla="val 0" name="adj1"/>
                <a:gd fmla="val 16200000" name="adj2"/>
              </a:avLst>
            </a:prstGeom>
            <a:gradFill>
              <a:gsLst>
                <a:gs pos="0">
                  <a:srgbClr val="A8B8DF"/>
                </a:gs>
                <a:gs pos="100000">
                  <a:srgbClr val="516DB4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3"/>
            <p:cNvSpPr/>
            <p:nvPr/>
          </p:nvSpPr>
          <p:spPr>
            <a:xfrm>
              <a:off x="1540600" y="3335550"/>
              <a:ext cx="656100" cy="656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9" name="Google Shape;289;p23"/>
          <p:cNvSpPr txBox="1"/>
          <p:nvPr/>
        </p:nvSpPr>
        <p:spPr>
          <a:xfrm>
            <a:off x="1338025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0" name="Google Shape;290;p23"/>
          <p:cNvSpPr txBox="1"/>
          <p:nvPr/>
        </p:nvSpPr>
        <p:spPr>
          <a:xfrm>
            <a:off x="1634217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75%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1" name="Google Shape;291;p23"/>
          <p:cNvSpPr/>
          <p:nvPr/>
        </p:nvSpPr>
        <p:spPr>
          <a:xfrm>
            <a:off x="3207425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23"/>
          <p:cNvSpPr/>
          <p:nvPr/>
        </p:nvSpPr>
        <p:spPr>
          <a:xfrm>
            <a:off x="3257675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23"/>
          <p:cNvSpPr/>
          <p:nvPr/>
        </p:nvSpPr>
        <p:spPr>
          <a:xfrm>
            <a:off x="3257675" y="3204750"/>
            <a:ext cx="917700" cy="917700"/>
          </a:xfrm>
          <a:prstGeom prst="pie">
            <a:avLst>
              <a:gd fmla="val 19410436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23"/>
          <p:cNvSpPr/>
          <p:nvPr/>
        </p:nvSpPr>
        <p:spPr>
          <a:xfrm>
            <a:off x="3388475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23"/>
          <p:cNvSpPr txBox="1"/>
          <p:nvPr/>
        </p:nvSpPr>
        <p:spPr>
          <a:xfrm>
            <a:off x="3187537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6" name="Google Shape;296;p23"/>
          <p:cNvSpPr txBox="1"/>
          <p:nvPr/>
        </p:nvSpPr>
        <p:spPr>
          <a:xfrm>
            <a:off x="348372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83%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7" name="Google Shape;297;p23"/>
          <p:cNvSpPr/>
          <p:nvPr/>
        </p:nvSpPr>
        <p:spPr>
          <a:xfrm>
            <a:off x="5058251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23"/>
          <p:cNvSpPr/>
          <p:nvPr/>
        </p:nvSpPr>
        <p:spPr>
          <a:xfrm>
            <a:off x="5108501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23"/>
          <p:cNvSpPr/>
          <p:nvPr/>
        </p:nvSpPr>
        <p:spPr>
          <a:xfrm>
            <a:off x="5108501" y="3204750"/>
            <a:ext cx="917700" cy="917700"/>
          </a:xfrm>
          <a:prstGeom prst="pie">
            <a:avLst>
              <a:gd fmla="val 7181818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23"/>
          <p:cNvSpPr/>
          <p:nvPr/>
        </p:nvSpPr>
        <p:spPr>
          <a:xfrm>
            <a:off x="5239301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23"/>
          <p:cNvSpPr txBox="1"/>
          <p:nvPr/>
        </p:nvSpPr>
        <p:spPr>
          <a:xfrm>
            <a:off x="5040797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2" name="Google Shape;302;p23"/>
          <p:cNvSpPr txBox="1"/>
          <p:nvPr/>
        </p:nvSpPr>
        <p:spPr>
          <a:xfrm>
            <a:off x="534224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42%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3" name="Google Shape;303;p23"/>
          <p:cNvSpPr/>
          <p:nvPr/>
        </p:nvSpPr>
        <p:spPr>
          <a:xfrm>
            <a:off x="6907209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23"/>
          <p:cNvSpPr/>
          <p:nvPr/>
        </p:nvSpPr>
        <p:spPr>
          <a:xfrm>
            <a:off x="6957459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23"/>
          <p:cNvSpPr/>
          <p:nvPr/>
        </p:nvSpPr>
        <p:spPr>
          <a:xfrm>
            <a:off x="6957459" y="3204750"/>
            <a:ext cx="917700" cy="917700"/>
          </a:xfrm>
          <a:prstGeom prst="pie">
            <a:avLst>
              <a:gd fmla="val 11912349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23"/>
          <p:cNvSpPr/>
          <p:nvPr/>
        </p:nvSpPr>
        <p:spPr>
          <a:xfrm>
            <a:off x="7088259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23"/>
          <p:cNvSpPr txBox="1"/>
          <p:nvPr/>
        </p:nvSpPr>
        <p:spPr>
          <a:xfrm>
            <a:off x="6889000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8" name="Google Shape;308;p23"/>
          <p:cNvSpPr txBox="1"/>
          <p:nvPr/>
        </p:nvSpPr>
        <p:spPr>
          <a:xfrm>
            <a:off x="7185192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17%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descr="offset_comp_442889_edtied2.jpg" id="309" name="Google Shape;309;p23"/>
          <p:cNvPicPr preferRelativeResize="0"/>
          <p:nvPr/>
        </p:nvPicPr>
        <p:blipFill rotWithShape="1">
          <a:blip r:embed="rId3">
            <a:alphaModFix/>
          </a:blip>
          <a:srcRect b="12950" l="40835" r="22818" t="36462"/>
          <a:stretch/>
        </p:blipFill>
        <p:spPr>
          <a:xfrm rot="10800000">
            <a:off x="6240280" y="5276"/>
            <a:ext cx="2898000" cy="2691600"/>
          </a:xfrm>
          <a:prstGeom prst="rtTriangl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4"/>
          <p:cNvSpPr txBox="1"/>
          <p:nvPr>
            <p:ph idx="4294967295" type="subTitle"/>
          </p:nvPr>
        </p:nvSpPr>
        <p:spPr>
          <a:xfrm>
            <a:off x="1297500" y="472775"/>
            <a:ext cx="3511200" cy="3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Persona 02</a:t>
            </a:r>
            <a:endParaRPr sz="1000"/>
          </a:p>
        </p:txBody>
      </p:sp>
      <p:sp>
        <p:nvSpPr>
          <p:cNvPr id="315" name="Google Shape;315;p24"/>
          <p:cNvSpPr txBox="1"/>
          <p:nvPr>
            <p:ph type="title"/>
          </p:nvPr>
        </p:nvSpPr>
        <p:spPr>
          <a:xfrm>
            <a:off x="1297500" y="8420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Berry Books</a:t>
            </a:r>
            <a:endParaRPr/>
          </a:p>
        </p:txBody>
      </p:sp>
      <p:sp>
        <p:nvSpPr>
          <p:cNvPr id="316" name="Google Shape;316;p24"/>
          <p:cNvSpPr txBox="1"/>
          <p:nvPr>
            <p:ph idx="1" type="body"/>
          </p:nvPr>
        </p:nvSpPr>
        <p:spPr>
          <a:xfrm>
            <a:off x="1297500" y="1567550"/>
            <a:ext cx="5609700" cy="12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</p:txBody>
      </p:sp>
      <p:grpSp>
        <p:nvGrpSpPr>
          <p:cNvPr id="317" name="Google Shape;317;p24"/>
          <p:cNvGrpSpPr/>
          <p:nvPr/>
        </p:nvGrpSpPr>
        <p:grpSpPr>
          <a:xfrm>
            <a:off x="1359550" y="3154500"/>
            <a:ext cx="1018200" cy="1018200"/>
            <a:chOff x="1359550" y="3154500"/>
            <a:chExt cx="1018200" cy="1018200"/>
          </a:xfrm>
        </p:grpSpPr>
        <p:sp>
          <p:nvSpPr>
            <p:cNvPr id="318" name="Google Shape;318;p24"/>
            <p:cNvSpPr/>
            <p:nvPr/>
          </p:nvSpPr>
          <p:spPr>
            <a:xfrm>
              <a:off x="1359550" y="3154500"/>
              <a:ext cx="1018200" cy="1018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4"/>
            <p:cNvSpPr/>
            <p:nvPr/>
          </p:nvSpPr>
          <p:spPr>
            <a:xfrm>
              <a:off x="1409800" y="3204750"/>
              <a:ext cx="917700" cy="917700"/>
            </a:xfrm>
            <a:prstGeom prst="ellipse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4"/>
            <p:cNvSpPr/>
            <p:nvPr/>
          </p:nvSpPr>
          <p:spPr>
            <a:xfrm>
              <a:off x="1409800" y="3204750"/>
              <a:ext cx="917700" cy="917700"/>
            </a:xfrm>
            <a:prstGeom prst="pie">
              <a:avLst>
                <a:gd fmla="val 0" name="adj1"/>
                <a:gd fmla="val 16200000" name="adj2"/>
              </a:avLst>
            </a:prstGeom>
            <a:gradFill>
              <a:gsLst>
                <a:gs pos="0">
                  <a:srgbClr val="A8B8DF"/>
                </a:gs>
                <a:gs pos="100000">
                  <a:srgbClr val="516DB4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4"/>
            <p:cNvSpPr/>
            <p:nvPr/>
          </p:nvSpPr>
          <p:spPr>
            <a:xfrm>
              <a:off x="1540600" y="3335550"/>
              <a:ext cx="656100" cy="656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2" name="Google Shape;322;p24"/>
          <p:cNvSpPr txBox="1"/>
          <p:nvPr/>
        </p:nvSpPr>
        <p:spPr>
          <a:xfrm>
            <a:off x="1338025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3" name="Google Shape;323;p24"/>
          <p:cNvSpPr txBox="1"/>
          <p:nvPr/>
        </p:nvSpPr>
        <p:spPr>
          <a:xfrm>
            <a:off x="1634217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75%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4" name="Google Shape;324;p24"/>
          <p:cNvSpPr/>
          <p:nvPr/>
        </p:nvSpPr>
        <p:spPr>
          <a:xfrm>
            <a:off x="3207425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24"/>
          <p:cNvSpPr/>
          <p:nvPr/>
        </p:nvSpPr>
        <p:spPr>
          <a:xfrm>
            <a:off x="3257675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24"/>
          <p:cNvSpPr/>
          <p:nvPr/>
        </p:nvSpPr>
        <p:spPr>
          <a:xfrm>
            <a:off x="3257675" y="3204750"/>
            <a:ext cx="917700" cy="917700"/>
          </a:xfrm>
          <a:prstGeom prst="pie">
            <a:avLst>
              <a:gd fmla="val 19410436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24"/>
          <p:cNvSpPr/>
          <p:nvPr/>
        </p:nvSpPr>
        <p:spPr>
          <a:xfrm>
            <a:off x="3388475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24"/>
          <p:cNvSpPr txBox="1"/>
          <p:nvPr/>
        </p:nvSpPr>
        <p:spPr>
          <a:xfrm>
            <a:off x="3187537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9" name="Google Shape;329;p24"/>
          <p:cNvSpPr txBox="1"/>
          <p:nvPr/>
        </p:nvSpPr>
        <p:spPr>
          <a:xfrm>
            <a:off x="348372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83%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0" name="Google Shape;330;p24"/>
          <p:cNvSpPr/>
          <p:nvPr/>
        </p:nvSpPr>
        <p:spPr>
          <a:xfrm>
            <a:off x="5058251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24"/>
          <p:cNvSpPr/>
          <p:nvPr/>
        </p:nvSpPr>
        <p:spPr>
          <a:xfrm>
            <a:off x="5108501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24"/>
          <p:cNvSpPr/>
          <p:nvPr/>
        </p:nvSpPr>
        <p:spPr>
          <a:xfrm>
            <a:off x="5108501" y="3204750"/>
            <a:ext cx="917700" cy="917700"/>
          </a:xfrm>
          <a:prstGeom prst="pie">
            <a:avLst>
              <a:gd fmla="val 7181818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24"/>
          <p:cNvSpPr/>
          <p:nvPr/>
        </p:nvSpPr>
        <p:spPr>
          <a:xfrm>
            <a:off x="5239301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24"/>
          <p:cNvSpPr txBox="1"/>
          <p:nvPr/>
        </p:nvSpPr>
        <p:spPr>
          <a:xfrm>
            <a:off x="5040797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5" name="Google Shape;335;p24"/>
          <p:cNvSpPr txBox="1"/>
          <p:nvPr/>
        </p:nvSpPr>
        <p:spPr>
          <a:xfrm>
            <a:off x="534224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42%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6" name="Google Shape;336;p24"/>
          <p:cNvSpPr/>
          <p:nvPr/>
        </p:nvSpPr>
        <p:spPr>
          <a:xfrm>
            <a:off x="6907209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24"/>
          <p:cNvSpPr/>
          <p:nvPr/>
        </p:nvSpPr>
        <p:spPr>
          <a:xfrm>
            <a:off x="6957459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24"/>
          <p:cNvSpPr/>
          <p:nvPr/>
        </p:nvSpPr>
        <p:spPr>
          <a:xfrm>
            <a:off x="6957459" y="3204750"/>
            <a:ext cx="917700" cy="917700"/>
          </a:xfrm>
          <a:prstGeom prst="pie">
            <a:avLst>
              <a:gd fmla="val 11912349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24"/>
          <p:cNvSpPr/>
          <p:nvPr/>
        </p:nvSpPr>
        <p:spPr>
          <a:xfrm>
            <a:off x="7088259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24"/>
          <p:cNvSpPr txBox="1"/>
          <p:nvPr/>
        </p:nvSpPr>
        <p:spPr>
          <a:xfrm>
            <a:off x="6889000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1" name="Google Shape;341;p24"/>
          <p:cNvSpPr txBox="1"/>
          <p:nvPr/>
        </p:nvSpPr>
        <p:spPr>
          <a:xfrm>
            <a:off x="7185192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17%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descr="offset_comp_267026.jpg" id="342" name="Google Shape;342;p24"/>
          <p:cNvPicPr preferRelativeResize="0"/>
          <p:nvPr/>
        </p:nvPicPr>
        <p:blipFill rotWithShape="1">
          <a:blip r:embed="rId3">
            <a:alphaModFix/>
          </a:blip>
          <a:srcRect b="8201" l="26515" r="26312" t="26082"/>
          <a:stretch/>
        </p:blipFill>
        <p:spPr>
          <a:xfrm rot="10800000">
            <a:off x="6238025" y="7367"/>
            <a:ext cx="2898000" cy="2691600"/>
          </a:xfrm>
          <a:prstGeom prst="rtTriangl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Market trends</a:t>
            </a:r>
            <a:endParaRPr/>
          </a:p>
        </p:txBody>
      </p:sp>
      <p:sp>
        <p:nvSpPr>
          <p:cNvPr id="348" name="Google Shape;348;p25"/>
          <p:cNvSpPr txBox="1"/>
          <p:nvPr>
            <p:ph idx="1" type="body"/>
          </p:nvPr>
        </p:nvSpPr>
        <p:spPr>
          <a:xfrm>
            <a:off x="1297500" y="1567550"/>
            <a:ext cx="7038900" cy="110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Lorem ipsum dolor sit amet, consectetur adipiscing elit. Curabitur eleifend a diam quis suscipit. Fusce venenatis nunc ut lectus convallis, sit amet egestas mi rutrum. Maecenas molestie ultricies euismod. Morbi a rutrum nisl. Vestibulum laoreet enim id sem fermentum, sed aliquam arcu dictum. Donec ultrices diam sagittis nibh pellentesque eleifend.</a:t>
            </a:r>
            <a:endParaRPr/>
          </a:p>
        </p:txBody>
      </p:sp>
      <p:grpSp>
        <p:nvGrpSpPr>
          <p:cNvPr id="349" name="Google Shape;349;p25"/>
          <p:cNvGrpSpPr/>
          <p:nvPr/>
        </p:nvGrpSpPr>
        <p:grpSpPr>
          <a:xfrm>
            <a:off x="1291075" y="2784155"/>
            <a:ext cx="2080082" cy="2043771"/>
            <a:chOff x="1291075" y="2784155"/>
            <a:chExt cx="2080082" cy="2043771"/>
          </a:xfrm>
        </p:grpSpPr>
        <p:sp>
          <p:nvSpPr>
            <p:cNvPr id="350" name="Google Shape;350;p25"/>
            <p:cNvSpPr txBox="1"/>
            <p:nvPr/>
          </p:nvSpPr>
          <p:spPr>
            <a:xfrm>
              <a:off x="1729257" y="4286839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Q1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51" name="Google Shape;351;p25"/>
            <p:cNvSpPr txBox="1"/>
            <p:nvPr/>
          </p:nvSpPr>
          <p:spPr>
            <a:xfrm>
              <a:off x="2163657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Q2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52" name="Google Shape;352;p25"/>
            <p:cNvSpPr txBox="1"/>
            <p:nvPr/>
          </p:nvSpPr>
          <p:spPr>
            <a:xfrm>
              <a:off x="2598057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Q3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53" name="Google Shape;353;p25"/>
            <p:cNvSpPr txBox="1"/>
            <p:nvPr/>
          </p:nvSpPr>
          <p:spPr>
            <a:xfrm>
              <a:off x="3032457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Q4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54" name="Google Shape;354;p25"/>
            <p:cNvSpPr txBox="1"/>
            <p:nvPr/>
          </p:nvSpPr>
          <p:spPr>
            <a:xfrm>
              <a:off x="1291075" y="406388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55" name="Google Shape;355;p25"/>
            <p:cNvSpPr txBox="1"/>
            <p:nvPr/>
          </p:nvSpPr>
          <p:spPr>
            <a:xfrm>
              <a:off x="1291075" y="380793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56" name="Google Shape;356;p25"/>
            <p:cNvSpPr txBox="1"/>
            <p:nvPr/>
          </p:nvSpPr>
          <p:spPr>
            <a:xfrm>
              <a:off x="1291075" y="355199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40%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57" name="Google Shape;357;p25"/>
            <p:cNvSpPr txBox="1"/>
            <p:nvPr/>
          </p:nvSpPr>
          <p:spPr>
            <a:xfrm>
              <a:off x="1291075" y="329604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60%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58" name="Google Shape;358;p25"/>
            <p:cNvSpPr txBox="1"/>
            <p:nvPr/>
          </p:nvSpPr>
          <p:spPr>
            <a:xfrm>
              <a:off x="1291075" y="304010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80%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59" name="Google Shape;359;p25"/>
            <p:cNvSpPr txBox="1"/>
            <p:nvPr/>
          </p:nvSpPr>
          <p:spPr>
            <a:xfrm>
              <a:off x="1291075" y="278415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100%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60" name="Google Shape;360;p25"/>
            <p:cNvSpPr txBox="1"/>
            <p:nvPr/>
          </p:nvSpPr>
          <p:spPr>
            <a:xfrm>
              <a:off x="2206299" y="4511726"/>
              <a:ext cx="656100" cy="31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2015</a:t>
              </a:r>
              <a:endParaRPr sz="800">
                <a:solidFill>
                  <a:srgbClr val="D9D9D9"/>
                </a:solidFill>
              </a:endParaRPr>
            </a:p>
          </p:txBody>
        </p:sp>
        <p:cxnSp>
          <p:nvCxnSpPr>
            <p:cNvPr id="361" name="Google Shape;361;p25"/>
            <p:cNvCxnSpPr>
              <a:stCxn id="362" idx="7"/>
              <a:endCxn id="363" idx="6"/>
            </p:cNvCxnSpPr>
            <p:nvPr/>
          </p:nvCxnSpPr>
          <p:spPr>
            <a:xfrm flipH="1">
              <a:off x="1953668" y="3664288"/>
              <a:ext cx="414600" cy="282600"/>
            </a:xfrm>
            <a:prstGeom prst="straightConnector1">
              <a:avLst/>
            </a:prstGeom>
            <a:noFill/>
            <a:ln cap="flat" cmpd="sng" w="1905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4" name="Google Shape;364;p25"/>
            <p:cNvCxnSpPr/>
            <p:nvPr/>
          </p:nvCxnSpPr>
          <p:spPr>
            <a:xfrm>
              <a:off x="1729245" y="318004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65" name="Google Shape;365;p25"/>
            <p:cNvCxnSpPr/>
            <p:nvPr/>
          </p:nvCxnSpPr>
          <p:spPr>
            <a:xfrm>
              <a:off x="1729245" y="343728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66" name="Google Shape;366;p25"/>
            <p:cNvCxnSpPr/>
            <p:nvPr/>
          </p:nvCxnSpPr>
          <p:spPr>
            <a:xfrm>
              <a:off x="1729245" y="369452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67" name="Google Shape;367;p25"/>
            <p:cNvCxnSpPr/>
            <p:nvPr/>
          </p:nvCxnSpPr>
          <p:spPr>
            <a:xfrm>
              <a:off x="1729245" y="395176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68" name="Google Shape;368;p25"/>
            <p:cNvCxnSpPr/>
            <p:nvPr/>
          </p:nvCxnSpPr>
          <p:spPr>
            <a:xfrm>
              <a:off x="1729245" y="420900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69" name="Google Shape;369;p25"/>
            <p:cNvCxnSpPr>
              <a:stCxn id="356" idx="3"/>
              <a:endCxn id="363" idx="5"/>
            </p:cNvCxnSpPr>
            <p:nvPr/>
          </p:nvCxnSpPr>
          <p:spPr>
            <a:xfrm>
              <a:off x="1735075" y="3648740"/>
              <a:ext cx="206100" cy="328200"/>
            </a:xfrm>
            <a:prstGeom prst="straightConnector1">
              <a:avLst/>
            </a:prstGeom>
            <a:noFill/>
            <a:ln cap="flat" cmpd="sng" w="1905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0" name="Google Shape;370;p25"/>
            <p:cNvCxnSpPr>
              <a:stCxn id="362" idx="3"/>
              <a:endCxn id="371" idx="7"/>
            </p:cNvCxnSpPr>
            <p:nvPr/>
          </p:nvCxnSpPr>
          <p:spPr>
            <a:xfrm flipH="1" rot="10800000">
              <a:off x="2307811" y="3249546"/>
              <a:ext cx="499500" cy="475200"/>
            </a:xfrm>
            <a:prstGeom prst="straightConnector1">
              <a:avLst/>
            </a:prstGeom>
            <a:noFill/>
            <a:ln cap="flat" cmpd="sng" w="1905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2" name="Google Shape;372;p25"/>
            <p:cNvCxnSpPr>
              <a:stCxn id="371" idx="5"/>
              <a:endCxn id="373" idx="5"/>
            </p:cNvCxnSpPr>
            <p:nvPr/>
          </p:nvCxnSpPr>
          <p:spPr>
            <a:xfrm>
              <a:off x="2807412" y="3309933"/>
              <a:ext cx="424500" cy="414900"/>
            </a:xfrm>
            <a:prstGeom prst="straightConnector1">
              <a:avLst/>
            </a:prstGeom>
            <a:noFill/>
            <a:ln cap="flat" cmpd="sng" w="1905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4" name="Google Shape;374;p25"/>
            <p:cNvCxnSpPr/>
            <p:nvPr/>
          </p:nvCxnSpPr>
          <p:spPr>
            <a:xfrm>
              <a:off x="1729245" y="292280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sp>
          <p:nvSpPr>
            <p:cNvPr id="371" name="Google Shape;371;p25"/>
            <p:cNvSpPr/>
            <p:nvPr/>
          </p:nvSpPr>
          <p:spPr>
            <a:xfrm>
              <a:off x="2734433" y="3236955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25"/>
            <p:cNvSpPr/>
            <p:nvPr/>
          </p:nvSpPr>
          <p:spPr>
            <a:xfrm>
              <a:off x="2295290" y="3651767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25"/>
            <p:cNvSpPr/>
            <p:nvPr/>
          </p:nvSpPr>
          <p:spPr>
            <a:xfrm>
              <a:off x="1868080" y="3904111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5"/>
            <p:cNvSpPr/>
            <p:nvPr/>
          </p:nvSpPr>
          <p:spPr>
            <a:xfrm>
              <a:off x="3159046" y="3651780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5" name="Google Shape;375;p25"/>
          <p:cNvGrpSpPr/>
          <p:nvPr/>
        </p:nvGrpSpPr>
        <p:grpSpPr>
          <a:xfrm>
            <a:off x="3737550" y="2784155"/>
            <a:ext cx="2121833" cy="2057296"/>
            <a:chOff x="3737550" y="2784155"/>
            <a:chExt cx="2121833" cy="2057296"/>
          </a:xfrm>
        </p:grpSpPr>
        <p:grpSp>
          <p:nvGrpSpPr>
            <p:cNvPr id="376" name="Google Shape;376;p25"/>
            <p:cNvGrpSpPr/>
            <p:nvPr/>
          </p:nvGrpSpPr>
          <p:grpSpPr>
            <a:xfrm>
              <a:off x="3737550" y="2784155"/>
              <a:ext cx="2121833" cy="2057296"/>
              <a:chOff x="3737550" y="2784155"/>
              <a:chExt cx="2121833" cy="2057296"/>
            </a:xfrm>
          </p:grpSpPr>
          <p:sp>
            <p:nvSpPr>
              <p:cNvPr id="377" name="Google Shape;377;p25"/>
              <p:cNvSpPr txBox="1"/>
              <p:nvPr/>
            </p:nvSpPr>
            <p:spPr>
              <a:xfrm>
                <a:off x="4217482" y="4286839"/>
                <a:ext cx="3387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Q1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78" name="Google Shape;378;p25"/>
              <p:cNvSpPr txBox="1"/>
              <p:nvPr/>
            </p:nvSpPr>
            <p:spPr>
              <a:xfrm>
                <a:off x="4710374" y="4525251"/>
                <a:ext cx="656100" cy="316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lnSpc>
                    <a:spcPct val="115000"/>
                  </a:lnSpc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2016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79" name="Google Shape;379;p25"/>
              <p:cNvSpPr txBox="1"/>
              <p:nvPr/>
            </p:nvSpPr>
            <p:spPr>
              <a:xfrm>
                <a:off x="4651882" y="4293164"/>
                <a:ext cx="3387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Q2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80" name="Google Shape;380;p25"/>
              <p:cNvSpPr txBox="1"/>
              <p:nvPr/>
            </p:nvSpPr>
            <p:spPr>
              <a:xfrm>
                <a:off x="5086282" y="4293164"/>
                <a:ext cx="3387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Q3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81" name="Google Shape;381;p25"/>
              <p:cNvSpPr txBox="1"/>
              <p:nvPr/>
            </p:nvSpPr>
            <p:spPr>
              <a:xfrm>
                <a:off x="5520682" y="4293164"/>
                <a:ext cx="3387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Q4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82" name="Google Shape;382;p25"/>
              <p:cNvSpPr txBox="1"/>
              <p:nvPr/>
            </p:nvSpPr>
            <p:spPr>
              <a:xfrm>
                <a:off x="3737550" y="4063880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83" name="Google Shape;383;p25"/>
              <p:cNvSpPr txBox="1"/>
              <p:nvPr/>
            </p:nvSpPr>
            <p:spPr>
              <a:xfrm>
                <a:off x="3737550" y="3807935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20%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84" name="Google Shape;384;p25"/>
              <p:cNvSpPr txBox="1"/>
              <p:nvPr/>
            </p:nvSpPr>
            <p:spPr>
              <a:xfrm>
                <a:off x="3745239" y="3551990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40%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85" name="Google Shape;385;p25"/>
              <p:cNvSpPr txBox="1"/>
              <p:nvPr/>
            </p:nvSpPr>
            <p:spPr>
              <a:xfrm>
                <a:off x="3737550" y="3296045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60%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86" name="Google Shape;386;p25"/>
              <p:cNvSpPr txBox="1"/>
              <p:nvPr/>
            </p:nvSpPr>
            <p:spPr>
              <a:xfrm>
                <a:off x="3737550" y="3040100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80%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87" name="Google Shape;387;p25"/>
              <p:cNvSpPr txBox="1"/>
              <p:nvPr/>
            </p:nvSpPr>
            <p:spPr>
              <a:xfrm>
                <a:off x="3737550" y="2784155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100%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cxnSp>
            <p:nvCxnSpPr>
              <p:cNvPr id="388" name="Google Shape;388;p25"/>
              <p:cNvCxnSpPr>
                <a:stCxn id="389" idx="6"/>
                <a:endCxn id="390" idx="6"/>
              </p:cNvCxnSpPr>
              <p:nvPr/>
            </p:nvCxnSpPr>
            <p:spPr>
              <a:xfrm flipH="1">
                <a:off x="4433905" y="3904692"/>
                <a:ext cx="431400" cy="573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D9D9D9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91" name="Google Shape;391;p25"/>
              <p:cNvCxnSpPr/>
              <p:nvPr/>
            </p:nvCxnSpPr>
            <p:spPr>
              <a:xfrm>
                <a:off x="4217470" y="318004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92" name="Google Shape;392;p25"/>
              <p:cNvCxnSpPr/>
              <p:nvPr/>
            </p:nvCxnSpPr>
            <p:spPr>
              <a:xfrm>
                <a:off x="4217470" y="343728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93" name="Google Shape;393;p25"/>
              <p:cNvCxnSpPr/>
              <p:nvPr/>
            </p:nvCxnSpPr>
            <p:spPr>
              <a:xfrm>
                <a:off x="4217470" y="369452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94" name="Google Shape;394;p25"/>
              <p:cNvCxnSpPr/>
              <p:nvPr/>
            </p:nvCxnSpPr>
            <p:spPr>
              <a:xfrm>
                <a:off x="4217470" y="395176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95" name="Google Shape;395;p25"/>
              <p:cNvCxnSpPr/>
              <p:nvPr/>
            </p:nvCxnSpPr>
            <p:spPr>
              <a:xfrm>
                <a:off x="4217470" y="420900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96" name="Google Shape;396;p25"/>
              <p:cNvCxnSpPr>
                <a:stCxn id="384" idx="3"/>
              </p:cNvCxnSpPr>
              <p:nvPr/>
            </p:nvCxnSpPr>
            <p:spPr>
              <a:xfrm>
                <a:off x="4230039" y="3648740"/>
                <a:ext cx="150600" cy="2766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D9D9D9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97" name="Google Shape;397;p25"/>
              <p:cNvCxnSpPr>
                <a:stCxn id="389" idx="3"/>
                <a:endCxn id="398" idx="7"/>
              </p:cNvCxnSpPr>
              <p:nvPr/>
            </p:nvCxnSpPr>
            <p:spPr>
              <a:xfrm flipH="1" rot="10800000">
                <a:off x="4792327" y="3664321"/>
                <a:ext cx="492600" cy="2706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D9D9D9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99" name="Google Shape;399;p25"/>
              <p:cNvCxnSpPr>
                <a:stCxn id="398" idx="2"/>
                <a:endCxn id="400" idx="6"/>
              </p:cNvCxnSpPr>
              <p:nvPr/>
            </p:nvCxnSpPr>
            <p:spPr>
              <a:xfrm flipH="1" rot="10800000">
                <a:off x="5211997" y="3584730"/>
                <a:ext cx="528600" cy="109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D9D9D9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01" name="Google Shape;401;p25"/>
              <p:cNvCxnSpPr/>
              <p:nvPr/>
            </p:nvCxnSpPr>
            <p:spPr>
              <a:xfrm>
                <a:off x="4217470" y="292280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398" name="Google Shape;398;p25"/>
              <p:cNvSpPr/>
              <p:nvPr/>
            </p:nvSpPr>
            <p:spPr>
              <a:xfrm>
                <a:off x="5211997" y="3651780"/>
                <a:ext cx="85500" cy="85500"/>
              </a:xfrm>
              <a:prstGeom prst="ellipse">
                <a:avLst/>
              </a:prstGeom>
              <a:solidFill>
                <a:srgbClr val="1B212C"/>
              </a:solidFill>
              <a:ln cap="flat" cmpd="sng" w="38100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" name="Google Shape;389;p25"/>
              <p:cNvSpPr/>
              <p:nvPr/>
            </p:nvSpPr>
            <p:spPr>
              <a:xfrm>
                <a:off x="4779805" y="3861942"/>
                <a:ext cx="85500" cy="85500"/>
              </a:xfrm>
              <a:prstGeom prst="ellipse">
                <a:avLst/>
              </a:prstGeom>
              <a:solidFill>
                <a:srgbClr val="1B212C"/>
              </a:solidFill>
              <a:ln cap="flat" cmpd="sng" w="38100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" name="Google Shape;390;p25"/>
              <p:cNvSpPr/>
              <p:nvPr/>
            </p:nvSpPr>
            <p:spPr>
              <a:xfrm>
                <a:off x="4348371" y="3919170"/>
                <a:ext cx="85500" cy="85500"/>
              </a:xfrm>
              <a:prstGeom prst="ellipse">
                <a:avLst/>
              </a:prstGeom>
              <a:solidFill>
                <a:srgbClr val="1B212C"/>
              </a:solidFill>
              <a:ln cap="flat" cmpd="sng" w="38100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0" name="Google Shape;400;p25"/>
            <p:cNvSpPr/>
            <p:nvPr/>
          </p:nvSpPr>
          <p:spPr>
            <a:xfrm>
              <a:off x="5654980" y="3541972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2" name="Google Shape;402;p25"/>
          <p:cNvGrpSpPr/>
          <p:nvPr/>
        </p:nvGrpSpPr>
        <p:grpSpPr>
          <a:xfrm>
            <a:off x="6043904" y="2784155"/>
            <a:ext cx="2079978" cy="2036296"/>
            <a:chOff x="6043904" y="2784155"/>
            <a:chExt cx="2079978" cy="2036296"/>
          </a:xfrm>
        </p:grpSpPr>
        <p:sp>
          <p:nvSpPr>
            <p:cNvPr id="403" name="Google Shape;403;p25"/>
            <p:cNvSpPr txBox="1"/>
            <p:nvPr/>
          </p:nvSpPr>
          <p:spPr>
            <a:xfrm>
              <a:off x="6974887" y="4504251"/>
              <a:ext cx="656100" cy="31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2017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04" name="Google Shape;404;p25"/>
            <p:cNvSpPr txBox="1"/>
            <p:nvPr/>
          </p:nvSpPr>
          <p:spPr>
            <a:xfrm>
              <a:off x="6481982" y="4286839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Q1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05" name="Google Shape;405;p25"/>
            <p:cNvSpPr txBox="1"/>
            <p:nvPr/>
          </p:nvSpPr>
          <p:spPr>
            <a:xfrm>
              <a:off x="6916382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Q2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06" name="Google Shape;406;p25"/>
            <p:cNvSpPr txBox="1"/>
            <p:nvPr/>
          </p:nvSpPr>
          <p:spPr>
            <a:xfrm>
              <a:off x="7350782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Q3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07" name="Google Shape;407;p25"/>
            <p:cNvSpPr txBox="1"/>
            <p:nvPr/>
          </p:nvSpPr>
          <p:spPr>
            <a:xfrm>
              <a:off x="7785182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Q4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08" name="Google Shape;408;p25"/>
            <p:cNvSpPr txBox="1"/>
            <p:nvPr/>
          </p:nvSpPr>
          <p:spPr>
            <a:xfrm>
              <a:off x="6043904" y="406388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09" name="Google Shape;409;p25"/>
            <p:cNvSpPr txBox="1"/>
            <p:nvPr/>
          </p:nvSpPr>
          <p:spPr>
            <a:xfrm>
              <a:off x="6043904" y="380793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10" name="Google Shape;410;p25"/>
            <p:cNvSpPr txBox="1"/>
            <p:nvPr/>
          </p:nvSpPr>
          <p:spPr>
            <a:xfrm>
              <a:off x="6043904" y="355199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40%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11" name="Google Shape;411;p25"/>
            <p:cNvSpPr txBox="1"/>
            <p:nvPr/>
          </p:nvSpPr>
          <p:spPr>
            <a:xfrm>
              <a:off x="6043904" y="329604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60%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12" name="Google Shape;412;p25"/>
            <p:cNvSpPr txBox="1"/>
            <p:nvPr/>
          </p:nvSpPr>
          <p:spPr>
            <a:xfrm>
              <a:off x="6043904" y="304010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80%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13" name="Google Shape;413;p25"/>
            <p:cNvSpPr txBox="1"/>
            <p:nvPr/>
          </p:nvSpPr>
          <p:spPr>
            <a:xfrm>
              <a:off x="6043904" y="278415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100%</a:t>
              </a:r>
              <a:endParaRPr sz="800">
                <a:solidFill>
                  <a:srgbClr val="D9D9D9"/>
                </a:solidFill>
              </a:endParaRPr>
            </a:p>
          </p:txBody>
        </p:sp>
        <p:cxnSp>
          <p:nvCxnSpPr>
            <p:cNvPr id="414" name="Google Shape;414;p25"/>
            <p:cNvCxnSpPr>
              <a:stCxn id="415" idx="7"/>
              <a:endCxn id="416" idx="6"/>
            </p:cNvCxnSpPr>
            <p:nvPr/>
          </p:nvCxnSpPr>
          <p:spPr>
            <a:xfrm flipH="1" rot="10800000">
              <a:off x="7552796" y="3180176"/>
              <a:ext cx="440700" cy="6930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6" name="Google Shape;416;p25"/>
            <p:cNvSpPr/>
            <p:nvPr/>
          </p:nvSpPr>
          <p:spPr>
            <a:xfrm>
              <a:off x="7908123" y="3137292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17" name="Google Shape;417;p25"/>
            <p:cNvCxnSpPr>
              <a:stCxn id="418" idx="3"/>
              <a:endCxn id="419" idx="3"/>
            </p:cNvCxnSpPr>
            <p:nvPr/>
          </p:nvCxnSpPr>
          <p:spPr>
            <a:xfrm flipH="1">
              <a:off x="6611201" y="3724746"/>
              <a:ext cx="437100" cy="24000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0" name="Google Shape;420;p25"/>
            <p:cNvCxnSpPr/>
            <p:nvPr/>
          </p:nvCxnSpPr>
          <p:spPr>
            <a:xfrm>
              <a:off x="6481970" y="318004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421" name="Google Shape;421;p25"/>
            <p:cNvCxnSpPr/>
            <p:nvPr/>
          </p:nvCxnSpPr>
          <p:spPr>
            <a:xfrm>
              <a:off x="6481970" y="343728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422" name="Google Shape;422;p25"/>
            <p:cNvCxnSpPr/>
            <p:nvPr/>
          </p:nvCxnSpPr>
          <p:spPr>
            <a:xfrm>
              <a:off x="6481970" y="369452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423" name="Google Shape;423;p25"/>
            <p:cNvCxnSpPr/>
            <p:nvPr/>
          </p:nvCxnSpPr>
          <p:spPr>
            <a:xfrm>
              <a:off x="6481970" y="395176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424" name="Google Shape;424;p25"/>
            <p:cNvCxnSpPr/>
            <p:nvPr/>
          </p:nvCxnSpPr>
          <p:spPr>
            <a:xfrm>
              <a:off x="6481970" y="420900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425" name="Google Shape;425;p25"/>
            <p:cNvCxnSpPr/>
            <p:nvPr/>
          </p:nvCxnSpPr>
          <p:spPr>
            <a:xfrm>
              <a:off x="6462950" y="3565030"/>
              <a:ext cx="178500" cy="37710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6" name="Google Shape;426;p25"/>
            <p:cNvCxnSpPr>
              <a:stCxn id="418" idx="7"/>
              <a:endCxn id="415" idx="7"/>
            </p:cNvCxnSpPr>
            <p:nvPr/>
          </p:nvCxnSpPr>
          <p:spPr>
            <a:xfrm flipH="1" rot="10800000">
              <a:off x="7108759" y="3249388"/>
              <a:ext cx="444000" cy="41490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7" name="Google Shape;427;p25"/>
            <p:cNvCxnSpPr/>
            <p:nvPr/>
          </p:nvCxnSpPr>
          <p:spPr>
            <a:xfrm>
              <a:off x="6481970" y="292280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sp>
          <p:nvSpPr>
            <p:cNvPr id="415" name="Google Shape;415;p25"/>
            <p:cNvSpPr/>
            <p:nvPr/>
          </p:nvSpPr>
          <p:spPr>
            <a:xfrm>
              <a:off x="7479818" y="3236955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25"/>
            <p:cNvSpPr/>
            <p:nvPr/>
          </p:nvSpPr>
          <p:spPr>
            <a:xfrm>
              <a:off x="7035780" y="3651767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25"/>
            <p:cNvSpPr/>
            <p:nvPr/>
          </p:nvSpPr>
          <p:spPr>
            <a:xfrm>
              <a:off x="6598816" y="3891809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